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79" r:id="rId3"/>
    <p:sldId id="277" r:id="rId4"/>
    <p:sldId id="278" r:id="rId5"/>
    <p:sldId id="303" r:id="rId6"/>
    <p:sldId id="295" r:id="rId7"/>
    <p:sldId id="296" r:id="rId8"/>
    <p:sldId id="297" r:id="rId9"/>
    <p:sldId id="290" r:id="rId10"/>
    <p:sldId id="267" r:id="rId11"/>
    <p:sldId id="298" r:id="rId12"/>
    <p:sldId id="299" r:id="rId13"/>
    <p:sldId id="300" r:id="rId14"/>
    <p:sldId id="292" r:id="rId15"/>
    <p:sldId id="291" r:id="rId16"/>
    <p:sldId id="301" r:id="rId17"/>
    <p:sldId id="293" r:id="rId18"/>
    <p:sldId id="265" r:id="rId19"/>
    <p:sldId id="284" r:id="rId20"/>
    <p:sldId id="294" r:id="rId21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  <a:srgbClr val="FF00FF"/>
    <a:srgbClr val="FFFF66"/>
    <a:srgbClr val="FFFFCC"/>
    <a:srgbClr val="00FFFF"/>
    <a:srgbClr val="C669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52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4247F1-E1AB-4D6C-BD39-CAB7FF11EA87}" type="doc">
      <dgm:prSet loTypeId="urn:microsoft.com/office/officeart/2005/8/layout/hierarchy3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6ED65EB-E35F-4C85-B49E-B469BE671678}">
      <dgm:prSet phldrT="[文字]" custT="1"/>
      <dgm:spPr/>
      <dgm:t>
        <a:bodyPr/>
        <a:lstStyle/>
        <a:p>
          <a:r>
            <a:rPr lang="zh-TW" altLang="en-US" sz="4400" b="1" dirty="0"/>
            <a:t>寮房</a:t>
          </a:r>
          <a:r>
            <a:rPr lang="zh-TW" altLang="en-US" sz="2800" b="1" dirty="0"/>
            <a:t>善後</a:t>
          </a:r>
        </a:p>
      </dgm:t>
    </dgm:pt>
    <dgm:pt modelId="{0D241755-A252-4723-B77E-1BA5A6131A42}" type="parTrans" cxnId="{EA50E1C5-0A43-4831-97D7-14DD9504028A}">
      <dgm:prSet/>
      <dgm:spPr/>
      <dgm:t>
        <a:bodyPr/>
        <a:lstStyle/>
        <a:p>
          <a:endParaRPr lang="zh-TW" altLang="en-US"/>
        </a:p>
      </dgm:t>
    </dgm:pt>
    <dgm:pt modelId="{18B7AB89-5DA7-4BEE-BB08-340212528575}" type="sibTrans" cxnId="{EA50E1C5-0A43-4831-97D7-14DD9504028A}">
      <dgm:prSet/>
      <dgm:spPr/>
      <dgm:t>
        <a:bodyPr/>
        <a:lstStyle/>
        <a:p>
          <a:endParaRPr lang="zh-TW" altLang="en-US"/>
        </a:p>
      </dgm:t>
    </dgm:pt>
    <dgm:pt modelId="{B8664DA7-A3F4-4DB8-BC0D-006D043A41F4}">
      <dgm:prSet phldrT="[文字]" custT="1"/>
      <dgm:spPr/>
      <dgm:t>
        <a:bodyPr/>
        <a:lstStyle/>
        <a:p>
          <a:r>
            <a:rPr lang="zh-TW" altLang="en-US" sz="3200" b="1" dirty="0"/>
            <a:t>使用</a:t>
          </a:r>
          <a:r>
            <a:rPr lang="en-US" altLang="zh-TW" sz="3200" b="1" dirty="0"/>
            <a:t>【</a:t>
          </a:r>
          <a:r>
            <a:rPr lang="zh-TW" altLang="en-US" sz="3200" b="1" dirty="0"/>
            <a:t>室內</a:t>
          </a:r>
          <a:r>
            <a:rPr lang="en-US" altLang="zh-TW" sz="3200" b="1" dirty="0"/>
            <a:t>/</a:t>
          </a:r>
          <a:r>
            <a:rPr lang="zh-TW" altLang="en-US" sz="3200" b="1" dirty="0"/>
            <a:t>寮房專用</a:t>
          </a:r>
          <a:r>
            <a:rPr lang="en-US" altLang="zh-TW" sz="3200" b="1" dirty="0"/>
            <a:t>】</a:t>
          </a:r>
          <a:br>
            <a:rPr lang="en-US" altLang="zh-TW" sz="3200" b="1" dirty="0"/>
          </a:br>
          <a:r>
            <a:rPr lang="zh-TW" altLang="en-US" sz="3200" b="1" dirty="0"/>
            <a:t>清潔用具</a:t>
          </a:r>
        </a:p>
      </dgm:t>
    </dgm:pt>
    <dgm:pt modelId="{857E148D-C9F0-4E58-B230-EABD442EA1FF}" type="parTrans" cxnId="{D20C56A9-7B36-480A-8271-CD3DEB903408}">
      <dgm:prSet/>
      <dgm:spPr/>
      <dgm:t>
        <a:bodyPr/>
        <a:lstStyle/>
        <a:p>
          <a:endParaRPr lang="zh-TW" altLang="en-US"/>
        </a:p>
      </dgm:t>
    </dgm:pt>
    <dgm:pt modelId="{FA0A3FCA-D57D-4FF9-827D-8947C4942B5C}" type="sibTrans" cxnId="{D20C56A9-7B36-480A-8271-CD3DEB903408}">
      <dgm:prSet/>
      <dgm:spPr/>
      <dgm:t>
        <a:bodyPr/>
        <a:lstStyle/>
        <a:p>
          <a:endParaRPr lang="zh-TW" altLang="en-US"/>
        </a:p>
      </dgm:t>
    </dgm:pt>
    <dgm:pt modelId="{5032F164-7E2C-4055-965C-C6C05BD855DE}">
      <dgm:prSet phldrT="[文字]" custT="1"/>
      <dgm:spPr/>
      <dgm:t>
        <a:bodyPr/>
        <a:lstStyle/>
        <a:p>
          <a:r>
            <a:rPr lang="zh-TW" altLang="en-US" sz="3200" b="1" dirty="0"/>
            <a:t>掃地</a:t>
          </a:r>
          <a:r>
            <a:rPr lang="en-US" altLang="zh-TW" sz="3200" b="1" dirty="0"/>
            <a:t>/</a:t>
          </a:r>
          <a:r>
            <a:rPr lang="zh-TW" altLang="en-US" sz="3200" b="1" dirty="0"/>
            <a:t>拖地</a:t>
          </a:r>
        </a:p>
      </dgm:t>
    </dgm:pt>
    <dgm:pt modelId="{23EAE775-8396-4461-91F5-CCA7EBDE5466}" type="parTrans" cxnId="{40DD946D-6921-43CC-B014-75CC37392A85}">
      <dgm:prSet/>
      <dgm:spPr/>
      <dgm:t>
        <a:bodyPr/>
        <a:lstStyle/>
        <a:p>
          <a:endParaRPr lang="zh-TW" altLang="en-US"/>
        </a:p>
      </dgm:t>
    </dgm:pt>
    <dgm:pt modelId="{FDE41CBE-1F92-4FBC-9D35-FCF7450DB5DF}" type="sibTrans" cxnId="{40DD946D-6921-43CC-B014-75CC37392A85}">
      <dgm:prSet/>
      <dgm:spPr/>
      <dgm:t>
        <a:bodyPr/>
        <a:lstStyle/>
        <a:p>
          <a:endParaRPr lang="zh-TW" altLang="en-US"/>
        </a:p>
      </dgm:t>
    </dgm:pt>
    <dgm:pt modelId="{F20BF6A2-BBFD-4F8A-AAE5-9BEF14304790}">
      <dgm:prSet custT="1"/>
      <dgm:spPr/>
      <dgm:t>
        <a:bodyPr/>
        <a:lstStyle/>
        <a:p>
          <a:r>
            <a:rPr lang="en-US" altLang="zh-TW" sz="3200" b="1" dirty="0"/>
            <a:t>【</a:t>
          </a:r>
          <a:r>
            <a:rPr lang="zh-TW" altLang="en-US" sz="3200" b="1" dirty="0"/>
            <a:t>木質家具用布</a:t>
          </a:r>
          <a:r>
            <a:rPr lang="en-US" altLang="zh-TW" sz="3200" b="1" dirty="0"/>
            <a:t>】</a:t>
          </a:r>
          <a:br>
            <a:rPr lang="en-US" altLang="zh-TW" sz="3200" b="1" dirty="0"/>
          </a:br>
          <a:r>
            <a:rPr lang="zh-TW" altLang="en-US" sz="3200" b="1" dirty="0"/>
            <a:t>微濕擦拭衣櫃及床櫃</a:t>
          </a:r>
        </a:p>
      </dgm:t>
    </dgm:pt>
    <dgm:pt modelId="{A053E891-FF37-4093-ABFC-6D3DAFCB67D5}" type="parTrans" cxnId="{7B5ABC00-568F-4D8F-B4DB-04C9FA9CD5F3}">
      <dgm:prSet/>
      <dgm:spPr/>
      <dgm:t>
        <a:bodyPr/>
        <a:lstStyle/>
        <a:p>
          <a:endParaRPr lang="zh-TW" altLang="en-US"/>
        </a:p>
      </dgm:t>
    </dgm:pt>
    <dgm:pt modelId="{77FDBA1E-1125-4401-A7DB-86D298507AC7}" type="sibTrans" cxnId="{7B5ABC00-568F-4D8F-B4DB-04C9FA9CD5F3}">
      <dgm:prSet/>
      <dgm:spPr/>
      <dgm:t>
        <a:bodyPr/>
        <a:lstStyle/>
        <a:p>
          <a:endParaRPr lang="zh-TW" altLang="en-US"/>
        </a:p>
      </dgm:t>
    </dgm:pt>
    <dgm:pt modelId="{9BEBCCF2-E14C-413C-AF16-CBAF9A4E3E8F}" type="pres">
      <dgm:prSet presAssocID="{C94247F1-E1AB-4D6C-BD39-CAB7FF11EA8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8AE76000-AF05-46E7-89B1-09112F5FBE25}" type="pres">
      <dgm:prSet presAssocID="{F6ED65EB-E35F-4C85-B49E-B469BE671678}" presName="root" presStyleCnt="0"/>
      <dgm:spPr/>
    </dgm:pt>
    <dgm:pt modelId="{C8BE27C9-A26F-4C67-B898-5C0B1BB0403E}" type="pres">
      <dgm:prSet presAssocID="{F6ED65EB-E35F-4C85-B49E-B469BE671678}" presName="rootComposite" presStyleCnt="0"/>
      <dgm:spPr/>
    </dgm:pt>
    <dgm:pt modelId="{C2C544E8-3C21-4FC1-AD70-294861BA83FA}" type="pres">
      <dgm:prSet presAssocID="{F6ED65EB-E35F-4C85-B49E-B469BE671678}" presName="rootText" presStyleLbl="node1" presStyleIdx="0" presStyleCnt="1" custScaleX="190101" custScaleY="119853"/>
      <dgm:spPr/>
      <dgm:t>
        <a:bodyPr/>
        <a:lstStyle/>
        <a:p>
          <a:endParaRPr lang="zh-TW" altLang="en-US"/>
        </a:p>
      </dgm:t>
    </dgm:pt>
    <dgm:pt modelId="{E361A4F6-347F-4306-96D0-37BD6AAEC360}" type="pres">
      <dgm:prSet presAssocID="{F6ED65EB-E35F-4C85-B49E-B469BE671678}" presName="rootConnector" presStyleLbl="node1" presStyleIdx="0" presStyleCnt="1"/>
      <dgm:spPr/>
      <dgm:t>
        <a:bodyPr/>
        <a:lstStyle/>
        <a:p>
          <a:endParaRPr lang="zh-TW" altLang="en-US"/>
        </a:p>
      </dgm:t>
    </dgm:pt>
    <dgm:pt modelId="{5630DE21-9D9A-47D3-A7DC-F3BBE2286A20}" type="pres">
      <dgm:prSet presAssocID="{F6ED65EB-E35F-4C85-B49E-B469BE671678}" presName="childShape" presStyleCnt="0"/>
      <dgm:spPr/>
    </dgm:pt>
    <dgm:pt modelId="{B6783F7F-BE9B-436B-B97E-BA7F2E010A77}" type="pres">
      <dgm:prSet presAssocID="{857E148D-C9F0-4E58-B230-EABD442EA1FF}" presName="Name13" presStyleLbl="parChTrans1D2" presStyleIdx="0" presStyleCnt="3"/>
      <dgm:spPr/>
      <dgm:t>
        <a:bodyPr/>
        <a:lstStyle/>
        <a:p>
          <a:endParaRPr lang="zh-TW" altLang="en-US"/>
        </a:p>
      </dgm:t>
    </dgm:pt>
    <dgm:pt modelId="{AF78CB19-D350-428A-86DA-7D80177286CC}" type="pres">
      <dgm:prSet presAssocID="{B8664DA7-A3F4-4DB8-BC0D-006D043A41F4}" presName="childText" presStyleLbl="bgAcc1" presStyleIdx="0" presStyleCnt="3" custScaleX="358222" custScaleY="1210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EDB0C9-1E76-4FD1-A181-439FD28B85FE}" type="pres">
      <dgm:prSet presAssocID="{23EAE775-8396-4461-91F5-CCA7EBDE5466}" presName="Name13" presStyleLbl="parChTrans1D2" presStyleIdx="1" presStyleCnt="3"/>
      <dgm:spPr/>
      <dgm:t>
        <a:bodyPr/>
        <a:lstStyle/>
        <a:p>
          <a:endParaRPr lang="zh-TW" altLang="en-US"/>
        </a:p>
      </dgm:t>
    </dgm:pt>
    <dgm:pt modelId="{635EDB4C-AC14-401B-A3A9-93FD9D97B251}" type="pres">
      <dgm:prSet presAssocID="{5032F164-7E2C-4055-965C-C6C05BD855DE}" presName="childText" presStyleLbl="bgAcc1" presStyleIdx="1" presStyleCnt="3" custScaleX="16836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FC9B11-0B3B-4029-BC9F-067B8EABDFF9}" type="pres">
      <dgm:prSet presAssocID="{A053E891-FF37-4093-ABFC-6D3DAFCB67D5}" presName="Name13" presStyleLbl="parChTrans1D2" presStyleIdx="2" presStyleCnt="3"/>
      <dgm:spPr/>
      <dgm:t>
        <a:bodyPr/>
        <a:lstStyle/>
        <a:p>
          <a:endParaRPr lang="zh-TW" altLang="en-US"/>
        </a:p>
      </dgm:t>
    </dgm:pt>
    <dgm:pt modelId="{7EDF7180-9C4A-4A83-BD33-4ADCAEBE9099}" type="pres">
      <dgm:prSet presAssocID="{F20BF6A2-BBFD-4F8A-AAE5-9BEF14304790}" presName="childText" presStyleLbl="bgAcc1" presStyleIdx="2" presStyleCnt="3" custScaleX="339402" custScaleY="1236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2C3440E-C64F-493F-A996-FFBF05DCA0D6}" type="presOf" srcId="{B8664DA7-A3F4-4DB8-BC0D-006D043A41F4}" destId="{AF78CB19-D350-428A-86DA-7D80177286CC}" srcOrd="0" destOrd="0" presId="urn:microsoft.com/office/officeart/2005/8/layout/hierarchy3"/>
    <dgm:cxn modelId="{EA50E1C5-0A43-4831-97D7-14DD9504028A}" srcId="{C94247F1-E1AB-4D6C-BD39-CAB7FF11EA87}" destId="{F6ED65EB-E35F-4C85-B49E-B469BE671678}" srcOrd="0" destOrd="0" parTransId="{0D241755-A252-4723-B77E-1BA5A6131A42}" sibTransId="{18B7AB89-5DA7-4BEE-BB08-340212528575}"/>
    <dgm:cxn modelId="{423AADD6-8E3D-41E4-8B93-E3FE65D59A15}" type="presOf" srcId="{A053E891-FF37-4093-ABFC-6D3DAFCB67D5}" destId="{82FC9B11-0B3B-4029-BC9F-067B8EABDFF9}" srcOrd="0" destOrd="0" presId="urn:microsoft.com/office/officeart/2005/8/layout/hierarchy3"/>
    <dgm:cxn modelId="{264766E9-9FD0-452C-9E12-44768EEFEC19}" type="presOf" srcId="{F6ED65EB-E35F-4C85-B49E-B469BE671678}" destId="{E361A4F6-347F-4306-96D0-37BD6AAEC360}" srcOrd="1" destOrd="0" presId="urn:microsoft.com/office/officeart/2005/8/layout/hierarchy3"/>
    <dgm:cxn modelId="{A6A4A0BB-6675-4598-B0D9-784AD4519DEF}" type="presOf" srcId="{5032F164-7E2C-4055-965C-C6C05BD855DE}" destId="{635EDB4C-AC14-401B-A3A9-93FD9D97B251}" srcOrd="0" destOrd="0" presId="urn:microsoft.com/office/officeart/2005/8/layout/hierarchy3"/>
    <dgm:cxn modelId="{40DD946D-6921-43CC-B014-75CC37392A85}" srcId="{F6ED65EB-E35F-4C85-B49E-B469BE671678}" destId="{5032F164-7E2C-4055-965C-C6C05BD855DE}" srcOrd="1" destOrd="0" parTransId="{23EAE775-8396-4461-91F5-CCA7EBDE5466}" sibTransId="{FDE41CBE-1F92-4FBC-9D35-FCF7450DB5DF}"/>
    <dgm:cxn modelId="{236FC273-F22C-44F3-996A-118DED3BDA99}" type="presOf" srcId="{F6ED65EB-E35F-4C85-B49E-B469BE671678}" destId="{C2C544E8-3C21-4FC1-AD70-294861BA83FA}" srcOrd="0" destOrd="0" presId="urn:microsoft.com/office/officeart/2005/8/layout/hierarchy3"/>
    <dgm:cxn modelId="{5CBB33F5-BD5D-4D12-ADEE-7B3C1638EBE1}" type="presOf" srcId="{F20BF6A2-BBFD-4F8A-AAE5-9BEF14304790}" destId="{7EDF7180-9C4A-4A83-BD33-4ADCAEBE9099}" srcOrd="0" destOrd="0" presId="urn:microsoft.com/office/officeart/2005/8/layout/hierarchy3"/>
    <dgm:cxn modelId="{7B5ABC00-568F-4D8F-B4DB-04C9FA9CD5F3}" srcId="{F6ED65EB-E35F-4C85-B49E-B469BE671678}" destId="{F20BF6A2-BBFD-4F8A-AAE5-9BEF14304790}" srcOrd="2" destOrd="0" parTransId="{A053E891-FF37-4093-ABFC-6D3DAFCB67D5}" sibTransId="{77FDBA1E-1125-4401-A7DB-86D298507AC7}"/>
    <dgm:cxn modelId="{AD5201BD-0E9F-4E0C-8B94-CC1FAE980E32}" type="presOf" srcId="{23EAE775-8396-4461-91F5-CCA7EBDE5466}" destId="{0FEDB0C9-1E76-4FD1-A181-439FD28B85FE}" srcOrd="0" destOrd="0" presId="urn:microsoft.com/office/officeart/2005/8/layout/hierarchy3"/>
    <dgm:cxn modelId="{1D616048-281A-4D77-B9DD-79464BFABBE0}" type="presOf" srcId="{C94247F1-E1AB-4D6C-BD39-CAB7FF11EA87}" destId="{9BEBCCF2-E14C-413C-AF16-CBAF9A4E3E8F}" srcOrd="0" destOrd="0" presId="urn:microsoft.com/office/officeart/2005/8/layout/hierarchy3"/>
    <dgm:cxn modelId="{D45E9CFE-B785-4A75-9A9E-925A2D31BFEB}" type="presOf" srcId="{857E148D-C9F0-4E58-B230-EABD442EA1FF}" destId="{B6783F7F-BE9B-436B-B97E-BA7F2E010A77}" srcOrd="0" destOrd="0" presId="urn:microsoft.com/office/officeart/2005/8/layout/hierarchy3"/>
    <dgm:cxn modelId="{D20C56A9-7B36-480A-8271-CD3DEB903408}" srcId="{F6ED65EB-E35F-4C85-B49E-B469BE671678}" destId="{B8664DA7-A3F4-4DB8-BC0D-006D043A41F4}" srcOrd="0" destOrd="0" parTransId="{857E148D-C9F0-4E58-B230-EABD442EA1FF}" sibTransId="{FA0A3FCA-D57D-4FF9-827D-8947C4942B5C}"/>
    <dgm:cxn modelId="{83A24001-1605-4D01-9091-22EA41FD023C}" type="presParOf" srcId="{9BEBCCF2-E14C-413C-AF16-CBAF9A4E3E8F}" destId="{8AE76000-AF05-46E7-89B1-09112F5FBE25}" srcOrd="0" destOrd="0" presId="urn:microsoft.com/office/officeart/2005/8/layout/hierarchy3"/>
    <dgm:cxn modelId="{9134878A-9AAF-4435-BCA3-36E9AA69F35C}" type="presParOf" srcId="{8AE76000-AF05-46E7-89B1-09112F5FBE25}" destId="{C8BE27C9-A26F-4C67-B898-5C0B1BB0403E}" srcOrd="0" destOrd="0" presId="urn:microsoft.com/office/officeart/2005/8/layout/hierarchy3"/>
    <dgm:cxn modelId="{943BE1ED-B09E-488F-B485-459CA1BBFC91}" type="presParOf" srcId="{C8BE27C9-A26F-4C67-B898-5C0B1BB0403E}" destId="{C2C544E8-3C21-4FC1-AD70-294861BA83FA}" srcOrd="0" destOrd="0" presId="urn:microsoft.com/office/officeart/2005/8/layout/hierarchy3"/>
    <dgm:cxn modelId="{53C552E1-2C48-4BD4-B1E3-E66D00C17DAC}" type="presParOf" srcId="{C8BE27C9-A26F-4C67-B898-5C0B1BB0403E}" destId="{E361A4F6-347F-4306-96D0-37BD6AAEC360}" srcOrd="1" destOrd="0" presId="urn:microsoft.com/office/officeart/2005/8/layout/hierarchy3"/>
    <dgm:cxn modelId="{ADB1A909-3DFF-4869-9CCE-F74E06701883}" type="presParOf" srcId="{8AE76000-AF05-46E7-89B1-09112F5FBE25}" destId="{5630DE21-9D9A-47D3-A7DC-F3BBE2286A20}" srcOrd="1" destOrd="0" presId="urn:microsoft.com/office/officeart/2005/8/layout/hierarchy3"/>
    <dgm:cxn modelId="{3713FF2C-0090-49BB-9CDE-5BF339FE25FF}" type="presParOf" srcId="{5630DE21-9D9A-47D3-A7DC-F3BBE2286A20}" destId="{B6783F7F-BE9B-436B-B97E-BA7F2E010A77}" srcOrd="0" destOrd="0" presId="urn:microsoft.com/office/officeart/2005/8/layout/hierarchy3"/>
    <dgm:cxn modelId="{BAB24A54-6C20-40F5-965F-26623E7C7871}" type="presParOf" srcId="{5630DE21-9D9A-47D3-A7DC-F3BBE2286A20}" destId="{AF78CB19-D350-428A-86DA-7D80177286CC}" srcOrd="1" destOrd="0" presId="urn:microsoft.com/office/officeart/2005/8/layout/hierarchy3"/>
    <dgm:cxn modelId="{832AA096-B919-4640-A04A-36F817DCE1FF}" type="presParOf" srcId="{5630DE21-9D9A-47D3-A7DC-F3BBE2286A20}" destId="{0FEDB0C9-1E76-4FD1-A181-439FD28B85FE}" srcOrd="2" destOrd="0" presId="urn:microsoft.com/office/officeart/2005/8/layout/hierarchy3"/>
    <dgm:cxn modelId="{55771084-F253-4BF7-9688-E605F25FA840}" type="presParOf" srcId="{5630DE21-9D9A-47D3-A7DC-F3BBE2286A20}" destId="{635EDB4C-AC14-401B-A3A9-93FD9D97B251}" srcOrd="3" destOrd="0" presId="urn:microsoft.com/office/officeart/2005/8/layout/hierarchy3"/>
    <dgm:cxn modelId="{A145D4AE-591C-405A-9C00-A5955D5ECD62}" type="presParOf" srcId="{5630DE21-9D9A-47D3-A7DC-F3BBE2286A20}" destId="{82FC9B11-0B3B-4029-BC9F-067B8EABDFF9}" srcOrd="4" destOrd="0" presId="urn:microsoft.com/office/officeart/2005/8/layout/hierarchy3"/>
    <dgm:cxn modelId="{93CA2978-FE55-4EBF-A719-A28F2380B6FC}" type="presParOf" srcId="{5630DE21-9D9A-47D3-A7DC-F3BBE2286A20}" destId="{7EDF7180-9C4A-4A83-BD33-4ADCAEBE9099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94247F1-E1AB-4D6C-BD39-CAB7FF11EA8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6ED65EB-E35F-4C85-B49E-B469BE671678}">
      <dgm:prSet phldrT="[文字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r>
            <a:rPr lang="zh-TW" altLang="en-US" sz="4400" b="1" dirty="0"/>
            <a:t>浴室</a:t>
          </a:r>
          <a:r>
            <a:rPr lang="en-US" altLang="zh-TW" sz="4400" b="1" dirty="0"/>
            <a:t>+</a:t>
          </a:r>
          <a:r>
            <a:rPr lang="zh-TW" altLang="en-US" sz="4400" b="1" dirty="0"/>
            <a:t>廁所</a:t>
          </a:r>
          <a:r>
            <a:rPr lang="en-US" altLang="zh-TW" sz="3200" b="1" dirty="0"/>
            <a:t>(</a:t>
          </a:r>
          <a:r>
            <a:rPr lang="zh-TW" altLang="en-US" sz="3200" b="1" dirty="0"/>
            <a:t>大刷版</a:t>
          </a:r>
          <a:r>
            <a:rPr lang="en-US" altLang="zh-TW" sz="3200" b="1" dirty="0"/>
            <a:t>)</a:t>
          </a:r>
          <a:endParaRPr lang="zh-TW" altLang="en-US" sz="3200" b="1" dirty="0"/>
        </a:p>
      </dgm:t>
    </dgm:pt>
    <dgm:pt modelId="{0D241755-A252-4723-B77E-1BA5A6131A42}" type="parTrans" cxnId="{EA50E1C5-0A43-4831-97D7-14DD9504028A}">
      <dgm:prSet/>
      <dgm:spPr/>
      <dgm:t>
        <a:bodyPr/>
        <a:lstStyle/>
        <a:p>
          <a:endParaRPr lang="zh-TW" altLang="en-US"/>
        </a:p>
      </dgm:t>
    </dgm:pt>
    <dgm:pt modelId="{18B7AB89-5DA7-4BEE-BB08-340212528575}" type="sibTrans" cxnId="{EA50E1C5-0A43-4831-97D7-14DD9504028A}">
      <dgm:prSet/>
      <dgm:spPr/>
      <dgm:t>
        <a:bodyPr/>
        <a:lstStyle/>
        <a:p>
          <a:endParaRPr lang="zh-TW" altLang="en-US"/>
        </a:p>
      </dgm:t>
    </dgm:pt>
    <dgm:pt modelId="{B8664DA7-A3F4-4DB8-BC0D-006D043A41F4}">
      <dgm:prSet phldrT="[文字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3200" b="1" dirty="0"/>
            <a:t>使用</a:t>
          </a:r>
          <a:r>
            <a:rPr lang="en-US" altLang="zh-TW" sz="3200" b="1" dirty="0"/>
            <a:t>【</a:t>
          </a:r>
          <a:r>
            <a:rPr lang="zh-TW" altLang="en-US" sz="3200" b="1" dirty="0"/>
            <a:t>浴廁專用</a:t>
          </a:r>
          <a:r>
            <a:rPr lang="en-US" altLang="zh-TW" sz="3200" b="1" dirty="0"/>
            <a:t>】</a:t>
          </a:r>
          <a:br>
            <a:rPr lang="en-US" altLang="zh-TW" sz="3200" b="1" dirty="0"/>
          </a:br>
          <a:r>
            <a:rPr lang="zh-TW" altLang="en-US" sz="3200" b="1" dirty="0"/>
            <a:t>清潔用具</a:t>
          </a:r>
        </a:p>
      </dgm:t>
    </dgm:pt>
    <dgm:pt modelId="{857E148D-C9F0-4E58-B230-EABD442EA1FF}" type="parTrans" cxnId="{D20C56A9-7B36-480A-8271-CD3DEB903408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/>
        </a:p>
      </dgm:t>
    </dgm:pt>
    <dgm:pt modelId="{FA0A3FCA-D57D-4FF9-827D-8947C4942B5C}" type="sibTrans" cxnId="{D20C56A9-7B36-480A-8271-CD3DEB903408}">
      <dgm:prSet/>
      <dgm:spPr/>
      <dgm:t>
        <a:bodyPr/>
        <a:lstStyle/>
        <a:p>
          <a:endParaRPr lang="zh-TW" altLang="en-US"/>
        </a:p>
      </dgm:t>
    </dgm:pt>
    <dgm:pt modelId="{5032F164-7E2C-4055-965C-C6C05BD855DE}">
      <dgm:prSet phldrT="[文字]"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3200" b="1" dirty="0"/>
            <a:t>掃地、拖地</a:t>
          </a:r>
        </a:p>
      </dgm:t>
    </dgm:pt>
    <dgm:pt modelId="{23EAE775-8396-4461-91F5-CCA7EBDE5466}" type="parTrans" cxnId="{40DD946D-6921-43CC-B014-75CC37392A85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/>
        </a:p>
      </dgm:t>
    </dgm:pt>
    <dgm:pt modelId="{FDE41CBE-1F92-4FBC-9D35-FCF7450DB5DF}" type="sibTrans" cxnId="{40DD946D-6921-43CC-B014-75CC37392A85}">
      <dgm:prSet/>
      <dgm:spPr/>
      <dgm:t>
        <a:bodyPr/>
        <a:lstStyle/>
        <a:p>
          <a:endParaRPr lang="zh-TW" altLang="en-US"/>
        </a:p>
      </dgm:t>
    </dgm:pt>
    <dgm:pt modelId="{F20BF6A2-BBFD-4F8A-AAE5-9BEF14304790}">
      <dgm:prSet custT="1"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algn="l"/>
          <a:r>
            <a:rPr lang="zh-TW" altLang="en-US" sz="3200" b="1" dirty="0"/>
            <a:t>刷馬桶、小便斗</a:t>
          </a:r>
        </a:p>
      </dgm:t>
    </dgm:pt>
    <dgm:pt modelId="{A053E891-FF37-4093-ABFC-6D3DAFCB67D5}" type="parTrans" cxnId="{7B5ABC00-568F-4D8F-B4DB-04C9FA9CD5F3}">
      <dgm:prSet/>
      <dgm:spPr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zh-TW" altLang="en-US"/>
        </a:p>
      </dgm:t>
    </dgm:pt>
    <dgm:pt modelId="{77FDBA1E-1125-4401-A7DB-86D298507AC7}" type="sibTrans" cxnId="{7B5ABC00-568F-4D8F-B4DB-04C9FA9CD5F3}">
      <dgm:prSet/>
      <dgm:spPr/>
      <dgm:t>
        <a:bodyPr/>
        <a:lstStyle/>
        <a:p>
          <a:endParaRPr lang="zh-TW" altLang="en-US"/>
        </a:p>
      </dgm:t>
    </dgm:pt>
    <dgm:pt modelId="{0F1509BF-CE04-4574-806A-20F9CFEEDBD5}">
      <dgm:prSet custT="1"/>
      <dgm:spPr/>
      <dgm:t>
        <a:bodyPr/>
        <a:lstStyle/>
        <a:p>
          <a:pPr algn="l"/>
          <a:r>
            <a:rPr lang="zh-TW" altLang="en-US" sz="3200" b="1" dirty="0"/>
            <a:t>清潔洗手台</a:t>
          </a:r>
        </a:p>
      </dgm:t>
    </dgm:pt>
    <dgm:pt modelId="{FE0CFBB0-1F0F-4DC9-AC98-C508990CB3CA}" type="parTrans" cxnId="{168947DD-6F8C-4453-A2DA-461BE471AAE1}">
      <dgm:prSet/>
      <dgm:spPr/>
      <dgm:t>
        <a:bodyPr/>
        <a:lstStyle/>
        <a:p>
          <a:endParaRPr lang="zh-TW" altLang="en-US"/>
        </a:p>
      </dgm:t>
    </dgm:pt>
    <dgm:pt modelId="{7F2C1F1A-DC1F-4AA6-8FE7-DB16B3321EAD}" type="sibTrans" cxnId="{168947DD-6F8C-4453-A2DA-461BE471AAE1}">
      <dgm:prSet/>
      <dgm:spPr/>
      <dgm:t>
        <a:bodyPr/>
        <a:lstStyle/>
        <a:p>
          <a:endParaRPr lang="zh-TW" altLang="en-US"/>
        </a:p>
      </dgm:t>
    </dgm:pt>
    <dgm:pt modelId="{285ADBDB-193A-48FF-9775-E2A999C881E1}">
      <dgm:prSet custT="1"/>
      <dgm:spPr/>
      <dgm:t>
        <a:bodyPr/>
        <a:lstStyle/>
        <a:p>
          <a:pPr algn="l"/>
          <a:r>
            <a:rPr lang="zh-TW" altLang="en-US" sz="3200" b="1" dirty="0"/>
            <a:t>擦門板</a:t>
          </a:r>
        </a:p>
      </dgm:t>
    </dgm:pt>
    <dgm:pt modelId="{6E05E086-28BA-4FDC-A6A1-4C4F5B393E6D}" type="parTrans" cxnId="{7F2F85E2-5270-4839-8107-A80E2DDBC910}">
      <dgm:prSet/>
      <dgm:spPr/>
      <dgm:t>
        <a:bodyPr/>
        <a:lstStyle/>
        <a:p>
          <a:endParaRPr lang="zh-TW" altLang="en-US"/>
        </a:p>
      </dgm:t>
    </dgm:pt>
    <dgm:pt modelId="{9CE3DC6E-F061-4292-9446-A587DCCCD3EB}" type="sibTrans" cxnId="{7F2F85E2-5270-4839-8107-A80E2DDBC910}">
      <dgm:prSet/>
      <dgm:spPr/>
      <dgm:t>
        <a:bodyPr/>
        <a:lstStyle/>
        <a:p>
          <a:endParaRPr lang="zh-TW" altLang="en-US"/>
        </a:p>
      </dgm:t>
    </dgm:pt>
    <dgm:pt modelId="{23397B91-1BF6-4062-9EA8-9CF7E434B0CC}">
      <dgm:prSet custT="1"/>
      <dgm:spPr/>
      <dgm:t>
        <a:bodyPr/>
        <a:lstStyle/>
        <a:p>
          <a:pPr algn="l"/>
          <a:r>
            <a:rPr lang="zh-TW" altLang="en-US" sz="3200" b="1" dirty="0"/>
            <a:t>倒垃圾、清洗垃圾桶、公用拖鞋</a:t>
          </a:r>
        </a:p>
      </dgm:t>
    </dgm:pt>
    <dgm:pt modelId="{45E75CE0-7127-4490-80B0-3268902BA149}" type="parTrans" cxnId="{C475E23E-352C-4D6D-986B-C158ED3FADFA}">
      <dgm:prSet/>
      <dgm:spPr/>
      <dgm:t>
        <a:bodyPr/>
        <a:lstStyle/>
        <a:p>
          <a:endParaRPr lang="zh-TW" altLang="en-US"/>
        </a:p>
      </dgm:t>
    </dgm:pt>
    <dgm:pt modelId="{9F50E189-933E-4C8F-A10E-39AC6D9BA9D3}" type="sibTrans" cxnId="{C475E23E-352C-4D6D-986B-C158ED3FADFA}">
      <dgm:prSet/>
      <dgm:spPr/>
      <dgm:t>
        <a:bodyPr/>
        <a:lstStyle/>
        <a:p>
          <a:endParaRPr lang="zh-TW" altLang="en-US"/>
        </a:p>
      </dgm:t>
    </dgm:pt>
    <dgm:pt modelId="{9BEBCCF2-E14C-413C-AF16-CBAF9A4E3E8F}" type="pres">
      <dgm:prSet presAssocID="{C94247F1-E1AB-4D6C-BD39-CAB7FF11EA8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8AE76000-AF05-46E7-89B1-09112F5FBE25}" type="pres">
      <dgm:prSet presAssocID="{F6ED65EB-E35F-4C85-B49E-B469BE671678}" presName="root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C8BE27C9-A26F-4C67-B898-5C0B1BB0403E}" type="pres">
      <dgm:prSet presAssocID="{F6ED65EB-E35F-4C85-B49E-B469BE671678}" presName="rootComposit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C2C544E8-3C21-4FC1-AD70-294861BA83FA}" type="pres">
      <dgm:prSet presAssocID="{F6ED65EB-E35F-4C85-B49E-B469BE671678}" presName="rootText" presStyleLbl="node1" presStyleIdx="0" presStyleCnt="1" custScaleX="520138" custScaleY="163003" custLinFactNeighborX="6141" custLinFactNeighborY="557"/>
      <dgm:spPr/>
      <dgm:t>
        <a:bodyPr/>
        <a:lstStyle/>
        <a:p>
          <a:endParaRPr lang="zh-TW" altLang="en-US"/>
        </a:p>
      </dgm:t>
    </dgm:pt>
    <dgm:pt modelId="{E361A4F6-347F-4306-96D0-37BD6AAEC360}" type="pres">
      <dgm:prSet presAssocID="{F6ED65EB-E35F-4C85-B49E-B469BE671678}" presName="rootConnector" presStyleLbl="node1" presStyleIdx="0" presStyleCnt="1"/>
      <dgm:spPr/>
      <dgm:t>
        <a:bodyPr/>
        <a:lstStyle/>
        <a:p>
          <a:endParaRPr lang="zh-TW" altLang="en-US"/>
        </a:p>
      </dgm:t>
    </dgm:pt>
    <dgm:pt modelId="{5630DE21-9D9A-47D3-A7DC-F3BBE2286A20}" type="pres">
      <dgm:prSet presAssocID="{F6ED65EB-E35F-4C85-B49E-B469BE671678}" presName="childShape" presStyleCnt="0"/>
      <dgm:spPr>
        <a:scene3d>
          <a:camera prst="orthographicFront"/>
          <a:lightRig rig="threePt" dir="t"/>
        </a:scene3d>
        <a:sp3d>
          <a:bevelT/>
        </a:sp3d>
      </dgm:spPr>
    </dgm:pt>
    <dgm:pt modelId="{B6783F7F-BE9B-436B-B97E-BA7F2E010A77}" type="pres">
      <dgm:prSet presAssocID="{857E148D-C9F0-4E58-B230-EABD442EA1FF}" presName="Name13" presStyleLbl="parChTrans1D2" presStyleIdx="0" presStyleCnt="6"/>
      <dgm:spPr/>
      <dgm:t>
        <a:bodyPr/>
        <a:lstStyle/>
        <a:p>
          <a:endParaRPr lang="zh-TW" altLang="en-US"/>
        </a:p>
      </dgm:t>
    </dgm:pt>
    <dgm:pt modelId="{AF78CB19-D350-428A-86DA-7D80177286CC}" type="pres">
      <dgm:prSet presAssocID="{B8664DA7-A3F4-4DB8-BC0D-006D043A41F4}" presName="childText" presStyleLbl="bgAcc1" presStyleIdx="0" presStyleCnt="6" custScaleX="556064" custScaleY="28704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EDB0C9-1E76-4FD1-A181-439FD28B85FE}" type="pres">
      <dgm:prSet presAssocID="{23EAE775-8396-4461-91F5-CCA7EBDE5466}" presName="Name13" presStyleLbl="parChTrans1D2" presStyleIdx="1" presStyleCnt="6"/>
      <dgm:spPr/>
      <dgm:t>
        <a:bodyPr/>
        <a:lstStyle/>
        <a:p>
          <a:endParaRPr lang="zh-TW" altLang="en-US"/>
        </a:p>
      </dgm:t>
    </dgm:pt>
    <dgm:pt modelId="{635EDB4C-AC14-401B-A3A9-93FD9D97B251}" type="pres">
      <dgm:prSet presAssocID="{5032F164-7E2C-4055-965C-C6C05BD855DE}" presName="childText" presStyleLbl="bgAcc1" presStyleIdx="1" presStyleCnt="6" custScaleX="427974" custScaleY="16175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2FC9B11-0B3B-4029-BC9F-067B8EABDFF9}" type="pres">
      <dgm:prSet presAssocID="{A053E891-FF37-4093-ABFC-6D3DAFCB67D5}" presName="Name13" presStyleLbl="parChTrans1D2" presStyleIdx="2" presStyleCnt="6"/>
      <dgm:spPr/>
      <dgm:t>
        <a:bodyPr/>
        <a:lstStyle/>
        <a:p>
          <a:endParaRPr lang="zh-TW" altLang="en-US"/>
        </a:p>
      </dgm:t>
    </dgm:pt>
    <dgm:pt modelId="{7EDF7180-9C4A-4A83-BD33-4ADCAEBE9099}" type="pres">
      <dgm:prSet presAssocID="{F20BF6A2-BBFD-4F8A-AAE5-9BEF14304790}" presName="childText" presStyleLbl="bgAcc1" presStyleIdx="2" presStyleCnt="6" custScaleX="471044" custScaleY="15200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C8CDA86-0DB8-447A-8681-D5D830CB4757}" type="pres">
      <dgm:prSet presAssocID="{6E05E086-28BA-4FDC-A6A1-4C4F5B393E6D}" presName="Name13" presStyleLbl="parChTrans1D2" presStyleIdx="3" presStyleCnt="6"/>
      <dgm:spPr/>
      <dgm:t>
        <a:bodyPr/>
        <a:lstStyle/>
        <a:p>
          <a:endParaRPr lang="zh-TW" altLang="en-US"/>
        </a:p>
      </dgm:t>
    </dgm:pt>
    <dgm:pt modelId="{37C7BF9C-BF18-4F8A-AB0F-A9EFC8CC620D}" type="pres">
      <dgm:prSet presAssocID="{285ADBDB-193A-48FF-9775-E2A999C881E1}" presName="childText" presStyleLbl="bgAcc1" presStyleIdx="3" presStyleCnt="6" custScaleX="220601" custScaleY="15548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86B2E03-CDF4-4936-A4E9-295139BCF2D9}" type="pres">
      <dgm:prSet presAssocID="{FE0CFBB0-1F0F-4DC9-AC98-C508990CB3CA}" presName="Name13" presStyleLbl="parChTrans1D2" presStyleIdx="4" presStyleCnt="6"/>
      <dgm:spPr/>
      <dgm:t>
        <a:bodyPr/>
        <a:lstStyle/>
        <a:p>
          <a:endParaRPr lang="zh-TW" altLang="en-US"/>
        </a:p>
      </dgm:t>
    </dgm:pt>
    <dgm:pt modelId="{45B4E3AD-0E67-456B-8311-1FF2C60AA4CC}" type="pres">
      <dgm:prSet presAssocID="{0F1509BF-CE04-4574-806A-20F9CFEEDBD5}" presName="childText" presStyleLbl="bgAcc1" presStyleIdx="4" presStyleCnt="6" custScaleX="435720" custScaleY="13276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2376D51-FF3A-4B5F-B7CE-38C496BEA2FE}" type="pres">
      <dgm:prSet presAssocID="{45E75CE0-7127-4490-80B0-3268902BA149}" presName="Name13" presStyleLbl="parChTrans1D2" presStyleIdx="5" presStyleCnt="6"/>
      <dgm:spPr/>
      <dgm:t>
        <a:bodyPr/>
        <a:lstStyle/>
        <a:p>
          <a:endParaRPr lang="zh-TW" altLang="en-US"/>
        </a:p>
      </dgm:t>
    </dgm:pt>
    <dgm:pt modelId="{288D2E06-CD06-44C3-B8C2-6492183BC8F3}" type="pres">
      <dgm:prSet presAssocID="{23397B91-1BF6-4062-9EA8-9CF7E434B0CC}" presName="childText" presStyleLbl="bgAcc1" presStyleIdx="5" presStyleCnt="6" custScaleX="945596" custScaleY="17016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EA50E1C5-0A43-4831-97D7-14DD9504028A}" srcId="{C94247F1-E1AB-4D6C-BD39-CAB7FF11EA87}" destId="{F6ED65EB-E35F-4C85-B49E-B469BE671678}" srcOrd="0" destOrd="0" parTransId="{0D241755-A252-4723-B77E-1BA5A6131A42}" sibTransId="{18B7AB89-5DA7-4BEE-BB08-340212528575}"/>
    <dgm:cxn modelId="{A4E72B30-636B-45D0-B807-49BFC08A339D}" type="presOf" srcId="{F6ED65EB-E35F-4C85-B49E-B469BE671678}" destId="{C2C544E8-3C21-4FC1-AD70-294861BA83FA}" srcOrd="0" destOrd="0" presId="urn:microsoft.com/office/officeart/2005/8/layout/hierarchy3"/>
    <dgm:cxn modelId="{40DD946D-6921-43CC-B014-75CC37392A85}" srcId="{F6ED65EB-E35F-4C85-B49E-B469BE671678}" destId="{5032F164-7E2C-4055-965C-C6C05BD855DE}" srcOrd="1" destOrd="0" parTransId="{23EAE775-8396-4461-91F5-CCA7EBDE5466}" sibTransId="{FDE41CBE-1F92-4FBC-9D35-FCF7450DB5DF}"/>
    <dgm:cxn modelId="{36AFBE28-B23D-4B53-818B-58D1DC7D4BD3}" type="presOf" srcId="{F20BF6A2-BBFD-4F8A-AAE5-9BEF14304790}" destId="{7EDF7180-9C4A-4A83-BD33-4ADCAEBE9099}" srcOrd="0" destOrd="0" presId="urn:microsoft.com/office/officeart/2005/8/layout/hierarchy3"/>
    <dgm:cxn modelId="{C475E23E-352C-4D6D-986B-C158ED3FADFA}" srcId="{F6ED65EB-E35F-4C85-B49E-B469BE671678}" destId="{23397B91-1BF6-4062-9EA8-9CF7E434B0CC}" srcOrd="5" destOrd="0" parTransId="{45E75CE0-7127-4490-80B0-3268902BA149}" sibTransId="{9F50E189-933E-4C8F-A10E-39AC6D9BA9D3}"/>
    <dgm:cxn modelId="{A7F3DB04-43D9-4779-AE56-822A46624508}" type="presOf" srcId="{23397B91-1BF6-4062-9EA8-9CF7E434B0CC}" destId="{288D2E06-CD06-44C3-B8C2-6492183BC8F3}" srcOrd="0" destOrd="0" presId="urn:microsoft.com/office/officeart/2005/8/layout/hierarchy3"/>
    <dgm:cxn modelId="{0129B2DB-E560-4AB1-83CB-61271C200396}" type="presOf" srcId="{C94247F1-E1AB-4D6C-BD39-CAB7FF11EA87}" destId="{9BEBCCF2-E14C-413C-AF16-CBAF9A4E3E8F}" srcOrd="0" destOrd="0" presId="urn:microsoft.com/office/officeart/2005/8/layout/hierarchy3"/>
    <dgm:cxn modelId="{168947DD-6F8C-4453-A2DA-461BE471AAE1}" srcId="{F6ED65EB-E35F-4C85-B49E-B469BE671678}" destId="{0F1509BF-CE04-4574-806A-20F9CFEEDBD5}" srcOrd="4" destOrd="0" parTransId="{FE0CFBB0-1F0F-4DC9-AC98-C508990CB3CA}" sibTransId="{7F2C1F1A-DC1F-4AA6-8FE7-DB16B3321EAD}"/>
    <dgm:cxn modelId="{6020BC5C-C1E2-4B27-8AC2-7F296D056C30}" type="presOf" srcId="{45E75CE0-7127-4490-80B0-3268902BA149}" destId="{22376D51-FF3A-4B5F-B7CE-38C496BEA2FE}" srcOrd="0" destOrd="0" presId="urn:microsoft.com/office/officeart/2005/8/layout/hierarchy3"/>
    <dgm:cxn modelId="{47AB608F-9DFF-4E58-BA5B-F9ED68248F5C}" type="presOf" srcId="{23EAE775-8396-4461-91F5-CCA7EBDE5466}" destId="{0FEDB0C9-1E76-4FD1-A181-439FD28B85FE}" srcOrd="0" destOrd="0" presId="urn:microsoft.com/office/officeart/2005/8/layout/hierarchy3"/>
    <dgm:cxn modelId="{58BFF16A-0C0D-473B-B16E-13216DC56983}" type="presOf" srcId="{FE0CFBB0-1F0F-4DC9-AC98-C508990CB3CA}" destId="{086B2E03-CDF4-4936-A4E9-295139BCF2D9}" srcOrd="0" destOrd="0" presId="urn:microsoft.com/office/officeart/2005/8/layout/hierarchy3"/>
    <dgm:cxn modelId="{919AC4BE-989E-4369-88E0-EF51ED86741F}" type="presOf" srcId="{285ADBDB-193A-48FF-9775-E2A999C881E1}" destId="{37C7BF9C-BF18-4F8A-AB0F-A9EFC8CC620D}" srcOrd="0" destOrd="0" presId="urn:microsoft.com/office/officeart/2005/8/layout/hierarchy3"/>
    <dgm:cxn modelId="{715463C1-DCDA-4390-B0EE-620C49B7CDE8}" type="presOf" srcId="{6E05E086-28BA-4FDC-A6A1-4C4F5B393E6D}" destId="{7C8CDA86-0DB8-447A-8681-D5D830CB4757}" srcOrd="0" destOrd="0" presId="urn:microsoft.com/office/officeart/2005/8/layout/hierarchy3"/>
    <dgm:cxn modelId="{D0B4854F-4112-4DF9-AE40-7BB60596BA89}" type="presOf" srcId="{F6ED65EB-E35F-4C85-B49E-B469BE671678}" destId="{E361A4F6-347F-4306-96D0-37BD6AAEC360}" srcOrd="1" destOrd="0" presId="urn:microsoft.com/office/officeart/2005/8/layout/hierarchy3"/>
    <dgm:cxn modelId="{2FDCB28D-45E4-48D2-823E-D109DA34159E}" type="presOf" srcId="{0F1509BF-CE04-4574-806A-20F9CFEEDBD5}" destId="{45B4E3AD-0E67-456B-8311-1FF2C60AA4CC}" srcOrd="0" destOrd="0" presId="urn:microsoft.com/office/officeart/2005/8/layout/hierarchy3"/>
    <dgm:cxn modelId="{7B5ABC00-568F-4D8F-B4DB-04C9FA9CD5F3}" srcId="{F6ED65EB-E35F-4C85-B49E-B469BE671678}" destId="{F20BF6A2-BBFD-4F8A-AAE5-9BEF14304790}" srcOrd="2" destOrd="0" parTransId="{A053E891-FF37-4093-ABFC-6D3DAFCB67D5}" sibTransId="{77FDBA1E-1125-4401-A7DB-86D298507AC7}"/>
    <dgm:cxn modelId="{312490B7-8127-4A88-BB5F-138BDFFC49A3}" type="presOf" srcId="{A053E891-FF37-4093-ABFC-6D3DAFCB67D5}" destId="{82FC9B11-0B3B-4029-BC9F-067B8EABDFF9}" srcOrd="0" destOrd="0" presId="urn:microsoft.com/office/officeart/2005/8/layout/hierarchy3"/>
    <dgm:cxn modelId="{7F2F85E2-5270-4839-8107-A80E2DDBC910}" srcId="{F6ED65EB-E35F-4C85-B49E-B469BE671678}" destId="{285ADBDB-193A-48FF-9775-E2A999C881E1}" srcOrd="3" destOrd="0" parTransId="{6E05E086-28BA-4FDC-A6A1-4C4F5B393E6D}" sibTransId="{9CE3DC6E-F061-4292-9446-A587DCCCD3EB}"/>
    <dgm:cxn modelId="{AC2018D6-FF98-43CB-A8B6-7309D2396D58}" type="presOf" srcId="{B8664DA7-A3F4-4DB8-BC0D-006D043A41F4}" destId="{AF78CB19-D350-428A-86DA-7D80177286CC}" srcOrd="0" destOrd="0" presId="urn:microsoft.com/office/officeart/2005/8/layout/hierarchy3"/>
    <dgm:cxn modelId="{226C78CD-A9A9-444B-95D0-CEC02D01226F}" type="presOf" srcId="{857E148D-C9F0-4E58-B230-EABD442EA1FF}" destId="{B6783F7F-BE9B-436B-B97E-BA7F2E010A77}" srcOrd="0" destOrd="0" presId="urn:microsoft.com/office/officeart/2005/8/layout/hierarchy3"/>
    <dgm:cxn modelId="{76160B65-0B75-4D6F-80E5-52EFD640286C}" type="presOf" srcId="{5032F164-7E2C-4055-965C-C6C05BD855DE}" destId="{635EDB4C-AC14-401B-A3A9-93FD9D97B251}" srcOrd="0" destOrd="0" presId="urn:microsoft.com/office/officeart/2005/8/layout/hierarchy3"/>
    <dgm:cxn modelId="{D20C56A9-7B36-480A-8271-CD3DEB903408}" srcId="{F6ED65EB-E35F-4C85-B49E-B469BE671678}" destId="{B8664DA7-A3F4-4DB8-BC0D-006D043A41F4}" srcOrd="0" destOrd="0" parTransId="{857E148D-C9F0-4E58-B230-EABD442EA1FF}" sibTransId="{FA0A3FCA-D57D-4FF9-827D-8947C4942B5C}"/>
    <dgm:cxn modelId="{E293C657-CA17-4DA3-BC8F-CC7B4D1D1922}" type="presParOf" srcId="{9BEBCCF2-E14C-413C-AF16-CBAF9A4E3E8F}" destId="{8AE76000-AF05-46E7-89B1-09112F5FBE25}" srcOrd="0" destOrd="0" presId="urn:microsoft.com/office/officeart/2005/8/layout/hierarchy3"/>
    <dgm:cxn modelId="{4D62FBE2-C6A0-4F17-B378-B745338314E4}" type="presParOf" srcId="{8AE76000-AF05-46E7-89B1-09112F5FBE25}" destId="{C8BE27C9-A26F-4C67-B898-5C0B1BB0403E}" srcOrd="0" destOrd="0" presId="urn:microsoft.com/office/officeart/2005/8/layout/hierarchy3"/>
    <dgm:cxn modelId="{B120ADBF-2413-47E7-821F-AAE2CC35C610}" type="presParOf" srcId="{C8BE27C9-A26F-4C67-B898-5C0B1BB0403E}" destId="{C2C544E8-3C21-4FC1-AD70-294861BA83FA}" srcOrd="0" destOrd="0" presId="urn:microsoft.com/office/officeart/2005/8/layout/hierarchy3"/>
    <dgm:cxn modelId="{FA05FF67-26DB-4B6E-9AD0-5AD8E474F44E}" type="presParOf" srcId="{C8BE27C9-A26F-4C67-B898-5C0B1BB0403E}" destId="{E361A4F6-347F-4306-96D0-37BD6AAEC360}" srcOrd="1" destOrd="0" presId="urn:microsoft.com/office/officeart/2005/8/layout/hierarchy3"/>
    <dgm:cxn modelId="{52C87080-8D47-4422-8978-7B83C3F337D4}" type="presParOf" srcId="{8AE76000-AF05-46E7-89B1-09112F5FBE25}" destId="{5630DE21-9D9A-47D3-A7DC-F3BBE2286A20}" srcOrd="1" destOrd="0" presId="urn:microsoft.com/office/officeart/2005/8/layout/hierarchy3"/>
    <dgm:cxn modelId="{CCB98BED-53E5-4591-9C7B-C8548452BBBC}" type="presParOf" srcId="{5630DE21-9D9A-47D3-A7DC-F3BBE2286A20}" destId="{B6783F7F-BE9B-436B-B97E-BA7F2E010A77}" srcOrd="0" destOrd="0" presId="urn:microsoft.com/office/officeart/2005/8/layout/hierarchy3"/>
    <dgm:cxn modelId="{B1B47760-0D46-4FD1-9AD9-577DBDA4F4C4}" type="presParOf" srcId="{5630DE21-9D9A-47D3-A7DC-F3BBE2286A20}" destId="{AF78CB19-D350-428A-86DA-7D80177286CC}" srcOrd="1" destOrd="0" presId="urn:microsoft.com/office/officeart/2005/8/layout/hierarchy3"/>
    <dgm:cxn modelId="{015D57B5-16B6-4368-9744-7EF5C70ABF0E}" type="presParOf" srcId="{5630DE21-9D9A-47D3-A7DC-F3BBE2286A20}" destId="{0FEDB0C9-1E76-4FD1-A181-439FD28B85FE}" srcOrd="2" destOrd="0" presId="urn:microsoft.com/office/officeart/2005/8/layout/hierarchy3"/>
    <dgm:cxn modelId="{DA64F480-4D5E-409F-B00B-E35598E23AA9}" type="presParOf" srcId="{5630DE21-9D9A-47D3-A7DC-F3BBE2286A20}" destId="{635EDB4C-AC14-401B-A3A9-93FD9D97B251}" srcOrd="3" destOrd="0" presId="urn:microsoft.com/office/officeart/2005/8/layout/hierarchy3"/>
    <dgm:cxn modelId="{FA29B4B6-941B-4F75-8857-2A5D4040E76D}" type="presParOf" srcId="{5630DE21-9D9A-47D3-A7DC-F3BBE2286A20}" destId="{82FC9B11-0B3B-4029-BC9F-067B8EABDFF9}" srcOrd="4" destOrd="0" presId="urn:microsoft.com/office/officeart/2005/8/layout/hierarchy3"/>
    <dgm:cxn modelId="{E2D53B0E-3BA8-4E95-864D-2DC8DA5DF8C1}" type="presParOf" srcId="{5630DE21-9D9A-47D3-A7DC-F3BBE2286A20}" destId="{7EDF7180-9C4A-4A83-BD33-4ADCAEBE9099}" srcOrd="5" destOrd="0" presId="urn:microsoft.com/office/officeart/2005/8/layout/hierarchy3"/>
    <dgm:cxn modelId="{3FB2472D-AE2F-4D15-BE09-7BC5046F6B29}" type="presParOf" srcId="{5630DE21-9D9A-47D3-A7DC-F3BBE2286A20}" destId="{7C8CDA86-0DB8-447A-8681-D5D830CB4757}" srcOrd="6" destOrd="0" presId="urn:microsoft.com/office/officeart/2005/8/layout/hierarchy3"/>
    <dgm:cxn modelId="{F0130FD3-3C26-47E4-B917-B9716BAF4666}" type="presParOf" srcId="{5630DE21-9D9A-47D3-A7DC-F3BBE2286A20}" destId="{37C7BF9C-BF18-4F8A-AB0F-A9EFC8CC620D}" srcOrd="7" destOrd="0" presId="urn:microsoft.com/office/officeart/2005/8/layout/hierarchy3"/>
    <dgm:cxn modelId="{C8223FCE-3E9E-4CCB-9F88-BD0F2F02AEC1}" type="presParOf" srcId="{5630DE21-9D9A-47D3-A7DC-F3BBE2286A20}" destId="{086B2E03-CDF4-4936-A4E9-295139BCF2D9}" srcOrd="8" destOrd="0" presId="urn:microsoft.com/office/officeart/2005/8/layout/hierarchy3"/>
    <dgm:cxn modelId="{59AD5AF8-7A33-405E-A22B-D42C97412A85}" type="presParOf" srcId="{5630DE21-9D9A-47D3-A7DC-F3BBE2286A20}" destId="{45B4E3AD-0E67-456B-8311-1FF2C60AA4CC}" srcOrd="9" destOrd="0" presId="urn:microsoft.com/office/officeart/2005/8/layout/hierarchy3"/>
    <dgm:cxn modelId="{945C927F-887A-46E7-83FA-7B0033CE85AC}" type="presParOf" srcId="{5630DE21-9D9A-47D3-A7DC-F3BBE2286A20}" destId="{22376D51-FF3A-4B5F-B7CE-38C496BEA2FE}" srcOrd="10" destOrd="0" presId="urn:microsoft.com/office/officeart/2005/8/layout/hierarchy3"/>
    <dgm:cxn modelId="{FAC899F4-A837-4E13-9889-91DDB7638F06}" type="presParOf" srcId="{5630DE21-9D9A-47D3-A7DC-F3BBE2286A20}" destId="{288D2E06-CD06-44C3-B8C2-6492183BC8F3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544E8-3C21-4FC1-AD70-294861BA83FA}">
      <dsp:nvSpPr>
        <dsp:cNvPr id="0" name=""/>
        <dsp:cNvSpPr/>
      </dsp:nvSpPr>
      <dsp:spPr>
        <a:xfrm>
          <a:off x="30817" y="3113"/>
          <a:ext cx="3801514" cy="11983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1750" dist="25400" dir="5400000" rotWithShape="0">
            <a:srgbClr val="000000">
              <a:alpha val="50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/>
            <a:t>寮房</a:t>
          </a:r>
          <a:r>
            <a:rPr lang="zh-TW" altLang="en-US" sz="2800" b="1" kern="1200" dirty="0"/>
            <a:t>善後</a:t>
          </a:r>
        </a:p>
      </dsp:txBody>
      <dsp:txXfrm>
        <a:off x="65916" y="38212"/>
        <a:ext cx="3731316" cy="1128172"/>
      </dsp:txXfrm>
    </dsp:sp>
    <dsp:sp modelId="{B6783F7F-BE9B-436B-B97E-BA7F2E010A77}">
      <dsp:nvSpPr>
        <dsp:cNvPr id="0" name=""/>
        <dsp:cNvSpPr/>
      </dsp:nvSpPr>
      <dsp:spPr>
        <a:xfrm>
          <a:off x="410969" y="1201484"/>
          <a:ext cx="380151" cy="8549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4926"/>
              </a:lnTo>
              <a:lnTo>
                <a:pt x="380151" y="85492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8CB19-D350-428A-86DA-7D80177286CC}">
      <dsp:nvSpPr>
        <dsp:cNvPr id="0" name=""/>
        <dsp:cNvSpPr/>
      </dsp:nvSpPr>
      <dsp:spPr>
        <a:xfrm>
          <a:off x="791120" y="1451451"/>
          <a:ext cx="5730789" cy="120991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/>
            <a:t>使用</a:t>
          </a:r>
          <a:r>
            <a:rPr lang="en-US" altLang="zh-TW" sz="3200" b="1" kern="1200" dirty="0"/>
            <a:t>【</a:t>
          </a:r>
          <a:r>
            <a:rPr lang="zh-TW" altLang="en-US" sz="3200" b="1" kern="1200" dirty="0"/>
            <a:t>室內</a:t>
          </a:r>
          <a:r>
            <a:rPr lang="en-US" altLang="zh-TW" sz="3200" b="1" kern="1200" dirty="0"/>
            <a:t>/</a:t>
          </a:r>
          <a:r>
            <a:rPr lang="zh-TW" altLang="en-US" sz="3200" b="1" kern="1200" dirty="0"/>
            <a:t>寮房專用</a:t>
          </a:r>
          <a:r>
            <a:rPr lang="en-US" altLang="zh-TW" sz="3200" b="1" kern="1200" dirty="0"/>
            <a:t>】</a:t>
          </a:r>
          <a:br>
            <a:rPr lang="en-US" altLang="zh-TW" sz="3200" b="1" kern="1200" dirty="0"/>
          </a:br>
          <a:r>
            <a:rPr lang="zh-TW" altLang="en-US" sz="3200" b="1" kern="1200" dirty="0"/>
            <a:t>清潔用具</a:t>
          </a:r>
        </a:p>
      </dsp:txBody>
      <dsp:txXfrm>
        <a:off x="826557" y="1486888"/>
        <a:ext cx="5659915" cy="1139044"/>
      </dsp:txXfrm>
    </dsp:sp>
    <dsp:sp modelId="{0FEDB0C9-1E76-4FD1-A181-439FD28B85FE}">
      <dsp:nvSpPr>
        <dsp:cNvPr id="0" name=""/>
        <dsp:cNvSpPr/>
      </dsp:nvSpPr>
      <dsp:spPr>
        <a:xfrm>
          <a:off x="410969" y="1201484"/>
          <a:ext cx="380151" cy="22097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09785"/>
              </a:lnTo>
              <a:lnTo>
                <a:pt x="380151" y="220978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5EDB4C-AC14-401B-A3A9-93FD9D97B251}">
      <dsp:nvSpPr>
        <dsp:cNvPr id="0" name=""/>
        <dsp:cNvSpPr/>
      </dsp:nvSpPr>
      <dsp:spPr>
        <a:xfrm>
          <a:off x="791120" y="2911336"/>
          <a:ext cx="2693545" cy="99986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/>
            <a:t>掃地</a:t>
          </a:r>
          <a:r>
            <a:rPr lang="en-US" altLang="zh-TW" sz="3200" b="1" kern="1200" dirty="0"/>
            <a:t>/</a:t>
          </a:r>
          <a:r>
            <a:rPr lang="zh-TW" altLang="en-US" sz="3200" b="1" kern="1200" dirty="0"/>
            <a:t>拖地</a:t>
          </a:r>
        </a:p>
      </dsp:txBody>
      <dsp:txXfrm>
        <a:off x="820405" y="2940621"/>
        <a:ext cx="2634975" cy="941296"/>
      </dsp:txXfrm>
    </dsp:sp>
    <dsp:sp modelId="{82FC9B11-0B3B-4029-BC9F-067B8EABDFF9}">
      <dsp:nvSpPr>
        <dsp:cNvPr id="0" name=""/>
        <dsp:cNvSpPr/>
      </dsp:nvSpPr>
      <dsp:spPr>
        <a:xfrm>
          <a:off x="410969" y="1201484"/>
          <a:ext cx="380151" cy="35778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77843"/>
              </a:lnTo>
              <a:lnTo>
                <a:pt x="380151" y="3577843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F7180-9C4A-4A83-BD33-4ADCAEBE9099}">
      <dsp:nvSpPr>
        <dsp:cNvPr id="0" name=""/>
        <dsp:cNvSpPr/>
      </dsp:nvSpPr>
      <dsp:spPr>
        <a:xfrm>
          <a:off x="791120" y="4161170"/>
          <a:ext cx="5429709" cy="123631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b="1" kern="1200" dirty="0"/>
            <a:t>【</a:t>
          </a:r>
          <a:r>
            <a:rPr lang="zh-TW" altLang="en-US" sz="3200" b="1" kern="1200" dirty="0"/>
            <a:t>木質家具用布</a:t>
          </a:r>
          <a:r>
            <a:rPr lang="en-US" altLang="zh-TW" sz="3200" b="1" kern="1200" dirty="0"/>
            <a:t>】</a:t>
          </a:r>
          <a:br>
            <a:rPr lang="en-US" altLang="zh-TW" sz="3200" b="1" kern="1200" dirty="0"/>
          </a:br>
          <a:r>
            <a:rPr lang="zh-TW" altLang="en-US" sz="3200" b="1" kern="1200" dirty="0"/>
            <a:t>微濕擦拭衣櫃及床櫃</a:t>
          </a:r>
        </a:p>
      </dsp:txBody>
      <dsp:txXfrm>
        <a:off x="827330" y="4197380"/>
        <a:ext cx="5357289" cy="11638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C544E8-3C21-4FC1-AD70-294861BA83FA}">
      <dsp:nvSpPr>
        <dsp:cNvPr id="0" name=""/>
        <dsp:cNvSpPr/>
      </dsp:nvSpPr>
      <dsp:spPr>
        <a:xfrm>
          <a:off x="256004" y="2710"/>
          <a:ext cx="4366566" cy="68420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55880" rIns="83820" bIns="5588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b="1" kern="1200" dirty="0"/>
            <a:t>浴室</a:t>
          </a:r>
          <a:r>
            <a:rPr lang="en-US" altLang="zh-TW" sz="4400" b="1" kern="1200" dirty="0"/>
            <a:t>+</a:t>
          </a:r>
          <a:r>
            <a:rPr lang="zh-TW" altLang="en-US" sz="4400" b="1" kern="1200" dirty="0"/>
            <a:t>廁所</a:t>
          </a:r>
          <a:r>
            <a:rPr lang="en-US" altLang="zh-TW" sz="3200" b="1" kern="1200" dirty="0"/>
            <a:t>(</a:t>
          </a:r>
          <a:r>
            <a:rPr lang="zh-TW" altLang="en-US" sz="3200" b="1" kern="1200" dirty="0"/>
            <a:t>大刷版</a:t>
          </a:r>
          <a:r>
            <a:rPr lang="en-US" altLang="zh-TW" sz="3200" b="1" kern="1200" dirty="0"/>
            <a:t>)</a:t>
          </a:r>
          <a:endParaRPr lang="zh-TW" altLang="en-US" sz="3200" b="1" kern="1200" dirty="0"/>
        </a:p>
      </dsp:txBody>
      <dsp:txXfrm>
        <a:off x="276044" y="22750"/>
        <a:ext cx="4326486" cy="644126"/>
      </dsp:txXfrm>
    </dsp:sp>
    <dsp:sp modelId="{B6783F7F-BE9B-436B-B97E-BA7F2E010A77}">
      <dsp:nvSpPr>
        <dsp:cNvPr id="0" name=""/>
        <dsp:cNvSpPr/>
      </dsp:nvSpPr>
      <dsp:spPr>
        <a:xfrm>
          <a:off x="692660" y="686916"/>
          <a:ext cx="385102" cy="7050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5042"/>
              </a:lnTo>
              <a:lnTo>
                <a:pt x="385102" y="70504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8CB19-D350-428A-86DA-7D80177286CC}">
      <dsp:nvSpPr>
        <dsp:cNvPr id="0" name=""/>
        <dsp:cNvSpPr/>
      </dsp:nvSpPr>
      <dsp:spPr>
        <a:xfrm>
          <a:off x="1077763" y="789516"/>
          <a:ext cx="3734532" cy="120488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/>
            <a:t>使用</a:t>
          </a:r>
          <a:r>
            <a:rPr lang="en-US" altLang="zh-TW" sz="3200" b="1" kern="1200" dirty="0"/>
            <a:t>【</a:t>
          </a:r>
          <a:r>
            <a:rPr lang="zh-TW" altLang="en-US" sz="3200" b="1" kern="1200" dirty="0"/>
            <a:t>浴廁專用</a:t>
          </a:r>
          <a:r>
            <a:rPr lang="en-US" altLang="zh-TW" sz="3200" b="1" kern="1200" dirty="0"/>
            <a:t>】</a:t>
          </a:r>
          <a:br>
            <a:rPr lang="en-US" altLang="zh-TW" sz="3200" b="1" kern="1200" dirty="0"/>
          </a:br>
          <a:r>
            <a:rPr lang="zh-TW" altLang="en-US" sz="3200" b="1" kern="1200" dirty="0"/>
            <a:t>清潔用具</a:t>
          </a:r>
        </a:p>
      </dsp:txBody>
      <dsp:txXfrm>
        <a:off x="1113053" y="824806"/>
        <a:ext cx="3663952" cy="1134306"/>
      </dsp:txXfrm>
    </dsp:sp>
    <dsp:sp modelId="{0FEDB0C9-1E76-4FD1-A181-439FD28B85FE}">
      <dsp:nvSpPr>
        <dsp:cNvPr id="0" name=""/>
        <dsp:cNvSpPr/>
      </dsp:nvSpPr>
      <dsp:spPr>
        <a:xfrm>
          <a:off x="692660" y="686916"/>
          <a:ext cx="385102" cy="17519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51901"/>
              </a:lnTo>
              <a:lnTo>
                <a:pt x="385102" y="175190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35EDB4C-AC14-401B-A3A9-93FD9D97B251}">
      <dsp:nvSpPr>
        <dsp:cNvPr id="0" name=""/>
        <dsp:cNvSpPr/>
      </dsp:nvSpPr>
      <dsp:spPr>
        <a:xfrm>
          <a:off x="1077763" y="2099340"/>
          <a:ext cx="2874278" cy="6789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/>
            <a:t>掃地、拖地</a:t>
          </a:r>
        </a:p>
      </dsp:txBody>
      <dsp:txXfrm>
        <a:off x="1097649" y="2119226"/>
        <a:ext cx="2834506" cy="639183"/>
      </dsp:txXfrm>
    </dsp:sp>
    <dsp:sp modelId="{82FC9B11-0B3B-4029-BC9F-067B8EABDFF9}">
      <dsp:nvSpPr>
        <dsp:cNvPr id="0" name=""/>
        <dsp:cNvSpPr/>
      </dsp:nvSpPr>
      <dsp:spPr>
        <a:xfrm>
          <a:off x="692660" y="686916"/>
          <a:ext cx="385102" cy="25153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15339"/>
              </a:lnTo>
              <a:lnTo>
                <a:pt x="385102" y="25153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F7180-9C4A-4A83-BD33-4ADCAEBE9099}">
      <dsp:nvSpPr>
        <dsp:cNvPr id="0" name=""/>
        <dsp:cNvSpPr/>
      </dsp:nvSpPr>
      <dsp:spPr>
        <a:xfrm>
          <a:off x="1077763" y="2883233"/>
          <a:ext cx="3163537" cy="6380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/>
            <a:t>刷馬桶、小便斗</a:t>
          </a:r>
        </a:p>
      </dsp:txBody>
      <dsp:txXfrm>
        <a:off x="1096451" y="2901921"/>
        <a:ext cx="3126161" cy="600670"/>
      </dsp:txXfrm>
    </dsp:sp>
    <dsp:sp modelId="{7C8CDA86-0DB8-447A-8681-D5D830CB4757}">
      <dsp:nvSpPr>
        <dsp:cNvPr id="0" name=""/>
        <dsp:cNvSpPr/>
      </dsp:nvSpPr>
      <dsp:spPr>
        <a:xfrm>
          <a:off x="692660" y="686916"/>
          <a:ext cx="385102" cy="3265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65614"/>
              </a:lnTo>
              <a:lnTo>
                <a:pt x="385102" y="3265614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C7BF9C-BF18-4F8A-AB0F-A9EFC8CC620D}">
      <dsp:nvSpPr>
        <dsp:cNvPr id="0" name=""/>
        <dsp:cNvSpPr/>
      </dsp:nvSpPr>
      <dsp:spPr>
        <a:xfrm>
          <a:off x="1077763" y="3626217"/>
          <a:ext cx="1481558" cy="65262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/>
            <a:t>擦門板</a:t>
          </a:r>
        </a:p>
      </dsp:txBody>
      <dsp:txXfrm>
        <a:off x="1096878" y="3645332"/>
        <a:ext cx="1443328" cy="614398"/>
      </dsp:txXfrm>
    </dsp:sp>
    <dsp:sp modelId="{086B2E03-CDF4-4936-A4E9-295139BCF2D9}">
      <dsp:nvSpPr>
        <dsp:cNvPr id="0" name=""/>
        <dsp:cNvSpPr/>
      </dsp:nvSpPr>
      <dsp:spPr>
        <a:xfrm>
          <a:off x="692660" y="686916"/>
          <a:ext cx="385102" cy="39755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75505"/>
              </a:lnTo>
              <a:lnTo>
                <a:pt x="385102" y="3975505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4E3AD-0E67-456B-8311-1FF2C60AA4CC}">
      <dsp:nvSpPr>
        <dsp:cNvPr id="0" name=""/>
        <dsp:cNvSpPr/>
      </dsp:nvSpPr>
      <dsp:spPr>
        <a:xfrm>
          <a:off x="1077763" y="4383783"/>
          <a:ext cx="2926300" cy="5572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/>
            <a:t>清潔洗手台</a:t>
          </a:r>
        </a:p>
      </dsp:txBody>
      <dsp:txXfrm>
        <a:off x="1094085" y="4400105"/>
        <a:ext cx="2893656" cy="524633"/>
      </dsp:txXfrm>
    </dsp:sp>
    <dsp:sp modelId="{22376D51-FF3A-4B5F-B7CE-38C496BEA2FE}">
      <dsp:nvSpPr>
        <dsp:cNvPr id="0" name=""/>
        <dsp:cNvSpPr/>
      </dsp:nvSpPr>
      <dsp:spPr>
        <a:xfrm>
          <a:off x="692660" y="686916"/>
          <a:ext cx="385102" cy="47162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16216"/>
              </a:lnTo>
              <a:lnTo>
                <a:pt x="385102" y="4716216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8D2E06-CD06-44C3-B8C2-6492183BC8F3}">
      <dsp:nvSpPr>
        <dsp:cNvPr id="0" name=""/>
        <dsp:cNvSpPr/>
      </dsp:nvSpPr>
      <dsp:spPr>
        <a:xfrm>
          <a:off x="1077763" y="5045998"/>
          <a:ext cx="6350633" cy="71426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200" b="1" kern="1200" dirty="0"/>
            <a:t>倒垃圾、清洗垃圾桶、公用拖鞋</a:t>
          </a:r>
        </a:p>
      </dsp:txBody>
      <dsp:txXfrm>
        <a:off x="1098683" y="5066918"/>
        <a:ext cx="6308793" cy="6724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BC063-3250-41B2-B520-B5FD2AA4A466}" type="datetimeFigureOut">
              <a:rPr lang="zh-TW" altLang="en-US" smtClean="0"/>
              <a:t>2026/5/14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A2D9E6-0A4B-4911-9423-3CFA438A52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511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19C8ABB7-C3E0-4689-AA9D-C9635E0A8708}" type="datetimeFigureOut">
              <a:rPr lang="zh-TW" altLang="en-US" smtClean="0"/>
              <a:pPr/>
              <a:t>2026/5/14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4A46C3CE-DB1F-4CEC-BD15-37C2D474700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856" y="3645024"/>
            <a:ext cx="4572000" cy="30605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禪悅書苑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zh-TW" altLang="en-US" b="1" dirty="0"/>
              <a:t>圓滿善後說明</a:t>
            </a:r>
          </a:p>
        </p:txBody>
      </p:sp>
    </p:spTree>
    <p:extLst>
      <p:ext uri="{BB962C8B-B14F-4D97-AF65-F5344CB8AC3E}">
        <p14:creationId xmlns:p14="http://schemas.microsoft.com/office/powerpoint/2010/main" val="21477155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圓角矩形 4"/>
          <p:cNvSpPr/>
          <p:nvPr/>
        </p:nvSpPr>
        <p:spPr>
          <a:xfrm>
            <a:off x="611560" y="481809"/>
            <a:ext cx="7920880" cy="1260140"/>
          </a:xfrm>
          <a:prstGeom prst="roundRect">
            <a:avLst/>
          </a:prstGeom>
          <a:solidFill>
            <a:schemeClr val="accent1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200" b="1" dirty="0"/>
              <a:t>衣櫃及床側</a:t>
            </a:r>
            <a:r>
              <a:rPr lang="zh-TW" altLang="en-US" sz="4000" b="1" dirty="0">
                <a:solidFill>
                  <a:srgbClr val="FFFFCC"/>
                </a:solidFill>
              </a:rPr>
              <a:t>抽屜打開</a:t>
            </a:r>
            <a:endParaRPr lang="en-US" altLang="zh-TW" sz="4000" b="1" dirty="0">
              <a:solidFill>
                <a:srgbClr val="FFFFCC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zh-TW" altLang="en-US" sz="3600" b="1" dirty="0">
                <a:solidFill>
                  <a:schemeClr val="bg1"/>
                </a:solidFill>
              </a:rPr>
              <a:t>床墊</a:t>
            </a:r>
            <a:r>
              <a:rPr lang="zh-TW" altLang="en-US" sz="4800" b="1" dirty="0">
                <a:solidFill>
                  <a:srgbClr val="FFFFCC"/>
                </a:solidFill>
              </a:rPr>
              <a:t>立起</a:t>
            </a:r>
            <a:r>
              <a:rPr lang="zh-TW" altLang="en-US" sz="3600" b="1" dirty="0">
                <a:solidFill>
                  <a:schemeClr val="bg1"/>
                </a:solidFill>
              </a:rPr>
              <a:t>，以便除濕。</a:t>
            </a:r>
            <a:endParaRPr lang="en-US" altLang="zh-TW" sz="3600" b="1" dirty="0">
              <a:solidFill>
                <a:schemeClr val="bg1"/>
              </a:solidFill>
            </a:endParaRPr>
          </a:p>
        </p:txBody>
      </p:sp>
      <p:pic>
        <p:nvPicPr>
          <p:cNvPr id="9" name="內容版面配置區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129"/>
          <a:stretch/>
        </p:blipFill>
        <p:spPr>
          <a:xfrm>
            <a:off x="210512" y="1935088"/>
            <a:ext cx="4104456" cy="4572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圖片 5" descr="一張含有 室內, 牆, 地板, 傢俱 的圖片&#10;&#10;自動產生的描述">
            <a:extLst>
              <a:ext uri="{FF2B5EF4-FFF2-40B4-BE49-F238E27FC236}">
                <a16:creationId xmlns:a16="http://schemas.microsoft.com/office/drawing/2014/main" id="{D4A317E3-BCC0-88C2-03F9-516FA2A5A13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47"/>
          <a:stretch/>
        </p:blipFill>
        <p:spPr>
          <a:xfrm>
            <a:off x="4427984" y="2651023"/>
            <a:ext cx="4320480" cy="3888432"/>
          </a:xfrm>
          <a:prstGeom prst="rect">
            <a:avLst/>
          </a:prstGeom>
        </p:spPr>
      </p:pic>
      <p:sp>
        <p:nvSpPr>
          <p:cNvPr id="7" name="橢圓 6"/>
          <p:cNvSpPr/>
          <p:nvPr/>
        </p:nvSpPr>
        <p:spPr>
          <a:xfrm>
            <a:off x="5184127" y="5131543"/>
            <a:ext cx="1584176" cy="659610"/>
          </a:xfrm>
          <a:prstGeom prst="ellipse">
            <a:avLst/>
          </a:prstGeom>
          <a:noFill/>
          <a:ln w="76200"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D0E5D194-5388-E155-7D3F-4CAC9BA160F1}"/>
              </a:ext>
            </a:extLst>
          </p:cNvPr>
          <p:cNvSpPr/>
          <p:nvPr/>
        </p:nvSpPr>
        <p:spPr>
          <a:xfrm>
            <a:off x="4860032" y="3284984"/>
            <a:ext cx="3888432" cy="1872208"/>
          </a:xfrm>
          <a:prstGeom prst="ellipse">
            <a:avLst/>
          </a:prstGeom>
          <a:noFill/>
          <a:ln w="76200"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1" name="橢圓 10">
            <a:extLst>
              <a:ext uri="{FF2B5EF4-FFF2-40B4-BE49-F238E27FC236}">
                <a16:creationId xmlns:a16="http://schemas.microsoft.com/office/drawing/2014/main" id="{6BC4CCB0-B7B8-E2A4-DFFE-D88B0892D6AC}"/>
              </a:ext>
            </a:extLst>
          </p:cNvPr>
          <p:cNvSpPr/>
          <p:nvPr/>
        </p:nvSpPr>
        <p:spPr>
          <a:xfrm>
            <a:off x="368140" y="2132856"/>
            <a:ext cx="2115628" cy="3960440"/>
          </a:xfrm>
          <a:prstGeom prst="ellipse">
            <a:avLst/>
          </a:prstGeom>
          <a:noFill/>
          <a:ln w="76200">
            <a:solidFill>
              <a:srgbClr val="FFFF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63765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402515836"/>
              </p:ext>
            </p:extLst>
          </p:nvPr>
        </p:nvGraphicFramePr>
        <p:xfrm>
          <a:off x="755576" y="620688"/>
          <a:ext cx="7632848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73341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9B52D5FC-59D9-2277-1A58-FB99B4C7DDE1}"/>
              </a:ext>
            </a:extLst>
          </p:cNvPr>
          <p:cNvCxnSpPr/>
          <p:nvPr/>
        </p:nvCxnSpPr>
        <p:spPr>
          <a:xfrm flipH="1">
            <a:off x="2051720" y="1916832"/>
            <a:ext cx="1584176" cy="18722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769EA888-A33D-DBCA-5030-B714E1330119}"/>
              </a:ext>
            </a:extLst>
          </p:cNvPr>
          <p:cNvCxnSpPr/>
          <p:nvPr/>
        </p:nvCxnSpPr>
        <p:spPr>
          <a:xfrm>
            <a:off x="1475656" y="4437112"/>
            <a:ext cx="43204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圖片 6" descr="一張含有 文字, 螢幕擷取畫面, 品牌, 小冊子 的圖片&#10;&#10;自動產生的描述">
            <a:extLst>
              <a:ext uri="{FF2B5EF4-FFF2-40B4-BE49-F238E27FC236}">
                <a16:creationId xmlns:a16="http://schemas.microsoft.com/office/drawing/2014/main" id="{E727410B-B19C-A499-3FE2-2A7FC1E32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2" y="325420"/>
            <a:ext cx="9144000" cy="6193536"/>
          </a:xfrm>
          <a:prstGeom prst="rect">
            <a:avLst/>
          </a:prstGeom>
        </p:spPr>
      </p:pic>
      <p:sp>
        <p:nvSpPr>
          <p:cNvPr id="9" name="橢圓 8">
            <a:extLst>
              <a:ext uri="{FF2B5EF4-FFF2-40B4-BE49-F238E27FC236}">
                <a16:creationId xmlns:a16="http://schemas.microsoft.com/office/drawing/2014/main" id="{ECED62C0-EFD8-5630-54A1-8B6B5A3A4E81}"/>
              </a:ext>
            </a:extLst>
          </p:cNvPr>
          <p:cNvSpPr/>
          <p:nvPr/>
        </p:nvSpPr>
        <p:spPr>
          <a:xfrm>
            <a:off x="791580" y="3795852"/>
            <a:ext cx="2160240" cy="2736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076DE4B8-2885-CF61-CD06-FD017829EC50}"/>
              </a:ext>
            </a:extLst>
          </p:cNvPr>
          <p:cNvSpPr/>
          <p:nvPr/>
        </p:nvSpPr>
        <p:spPr>
          <a:xfrm>
            <a:off x="2806629" y="3802664"/>
            <a:ext cx="2160240" cy="2736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3AC65394-5904-1D95-301D-77C087ECD3E1}"/>
              </a:ext>
            </a:extLst>
          </p:cNvPr>
          <p:cNvSpPr/>
          <p:nvPr/>
        </p:nvSpPr>
        <p:spPr>
          <a:xfrm>
            <a:off x="6012160" y="1700808"/>
            <a:ext cx="2160240" cy="27363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ACF52ABB-F6B3-F4F9-6B1A-A82F93DFA8D0}"/>
              </a:ext>
            </a:extLst>
          </p:cNvPr>
          <p:cNvSpPr/>
          <p:nvPr/>
        </p:nvSpPr>
        <p:spPr>
          <a:xfrm>
            <a:off x="-1842" y="1916832"/>
            <a:ext cx="1772356" cy="23042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6226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箭號: 五邊形 2">
            <a:extLst>
              <a:ext uri="{FF2B5EF4-FFF2-40B4-BE49-F238E27FC236}">
                <a16:creationId xmlns:a16="http://schemas.microsoft.com/office/drawing/2014/main" id="{2964F3D1-41BD-74C3-B446-C8911D7B453D}"/>
              </a:ext>
            </a:extLst>
          </p:cNvPr>
          <p:cNvSpPr/>
          <p:nvPr/>
        </p:nvSpPr>
        <p:spPr>
          <a:xfrm rot="5400000">
            <a:off x="-547426" y="2571762"/>
            <a:ext cx="2808312" cy="1498452"/>
          </a:xfrm>
          <a:prstGeom prst="homePlat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746BE1C-F17B-10C6-CA04-40E73ECA03D1}"/>
              </a:ext>
            </a:extLst>
          </p:cNvPr>
          <p:cNvSpPr txBox="1"/>
          <p:nvPr/>
        </p:nvSpPr>
        <p:spPr>
          <a:xfrm>
            <a:off x="107504" y="2026247"/>
            <a:ext cx="1656184" cy="592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1.</a:t>
            </a:r>
            <a:r>
              <a:rPr lang="zh-TW" altLang="en-US" sz="1400" dirty="0"/>
              <a:t>清洗洗手槽</a:t>
            </a:r>
            <a:endParaRPr lang="en-US" altLang="zh-TW" sz="1400" dirty="0"/>
          </a:p>
          <a:p>
            <a:pPr algn="ctr"/>
            <a:r>
              <a:rPr lang="en-US" altLang="zh-TW" sz="1400" dirty="0"/>
              <a:t>/</a:t>
            </a:r>
            <a:r>
              <a:rPr lang="zh-TW" altLang="en-US" sz="1400" dirty="0"/>
              <a:t>菜瓜布</a:t>
            </a:r>
            <a:endParaRPr lang="en-US" altLang="zh-TW" sz="1400" dirty="0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29A61E9-262D-1318-AA71-7AEAE2C842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2742158"/>
            <a:ext cx="1464541" cy="1188012"/>
          </a:xfrm>
          <a:prstGeom prst="rect">
            <a:avLst/>
          </a:prstGeom>
        </p:spPr>
      </p:pic>
      <p:pic>
        <p:nvPicPr>
          <p:cNvPr id="9" name="圖片 8" descr="一張含有 文字, 螢幕擷取畫面, 小冊子, 設計 的圖片&#10;&#10;自動產生的描述">
            <a:extLst>
              <a:ext uri="{FF2B5EF4-FFF2-40B4-BE49-F238E27FC236}">
                <a16:creationId xmlns:a16="http://schemas.microsoft.com/office/drawing/2014/main" id="{C679AB51-84BC-9DBC-DF06-054C48714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9144000" cy="626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949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1187624" y="836712"/>
            <a:ext cx="6840760" cy="792088"/>
          </a:xfrm>
          <a:prstGeom prst="roundRect">
            <a:avLst/>
          </a:prstGeom>
          <a:solidFill>
            <a:schemeClr val="accent1"/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</a:rPr>
              <a:t>所有</a:t>
            </a:r>
            <a:r>
              <a:rPr lang="zh-TW" altLang="en-US" sz="4000" b="1" dirty="0">
                <a:solidFill>
                  <a:srgbClr val="FFFFCC"/>
                </a:solidFill>
              </a:rPr>
              <a:t>汙水</a:t>
            </a:r>
            <a:r>
              <a:rPr lang="zh-TW" altLang="en-US" sz="3600" b="1" dirty="0">
                <a:solidFill>
                  <a:schemeClr val="bg1"/>
                </a:solidFill>
              </a:rPr>
              <a:t>請倒入</a:t>
            </a:r>
            <a:r>
              <a:rPr lang="zh-TW" altLang="en-US" sz="3600" b="1" dirty="0">
                <a:solidFill>
                  <a:schemeClr val="tx2"/>
                </a:solidFill>
              </a:rPr>
              <a:t>汙水槽</a:t>
            </a:r>
          </a:p>
        </p:txBody>
      </p:sp>
      <p:pic>
        <p:nvPicPr>
          <p:cNvPr id="3" name="內容版面配置區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792" y="2096852"/>
            <a:ext cx="6858000" cy="4395192"/>
          </a:xfrm>
          <a:prstGeom prst="rect">
            <a:avLst/>
          </a:prstGeom>
        </p:spPr>
      </p:pic>
      <p:sp>
        <p:nvSpPr>
          <p:cNvPr id="4" name="向下箭號 3"/>
          <p:cNvSpPr/>
          <p:nvPr/>
        </p:nvSpPr>
        <p:spPr>
          <a:xfrm>
            <a:off x="4067944" y="1633477"/>
            <a:ext cx="720080" cy="2952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7302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1259632" y="710444"/>
            <a:ext cx="6840760" cy="792088"/>
          </a:xfrm>
          <a:prstGeom prst="roundRect">
            <a:avLst/>
          </a:prstGeom>
          <a:solidFill>
            <a:schemeClr val="accent1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rgbClr val="FFFFCC"/>
                </a:solidFill>
              </a:rPr>
              <a:t>垃圾桶，</a:t>
            </a:r>
            <a:r>
              <a:rPr lang="zh-TW" altLang="en-US" sz="3600" b="1" dirty="0">
                <a:solidFill>
                  <a:schemeClr val="bg1"/>
                </a:solidFill>
              </a:rPr>
              <a:t>請至</a:t>
            </a:r>
            <a:r>
              <a:rPr lang="zh-TW" altLang="en-US" sz="3600" b="1" dirty="0">
                <a:solidFill>
                  <a:srgbClr val="FFFFCC"/>
                </a:solidFill>
              </a:rPr>
              <a:t>汙水槽</a:t>
            </a:r>
            <a:r>
              <a:rPr lang="zh-TW" altLang="en-US" sz="3600" b="1" dirty="0">
                <a:solidFill>
                  <a:schemeClr val="bg1"/>
                </a:solidFill>
              </a:rPr>
              <a:t>清洗</a:t>
            </a:r>
          </a:p>
        </p:txBody>
      </p:sp>
      <p:pic>
        <p:nvPicPr>
          <p:cNvPr id="3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556792"/>
            <a:ext cx="7416824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4219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1115616" y="620688"/>
            <a:ext cx="684076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b="1" dirty="0">
                <a:solidFill>
                  <a:schemeClr val="bg1"/>
                </a:solidFill>
              </a:rPr>
              <a:t>出坡完，洗淨拖把</a:t>
            </a:r>
            <a:r>
              <a:rPr lang="en-US" altLang="zh-TW" sz="4000" b="1" dirty="0">
                <a:solidFill>
                  <a:schemeClr val="bg1"/>
                </a:solidFill>
              </a:rPr>
              <a:t>/</a:t>
            </a:r>
            <a:r>
              <a:rPr lang="zh-TW" altLang="en-US" sz="4000" b="1" dirty="0">
                <a:solidFill>
                  <a:schemeClr val="bg1"/>
                </a:solidFill>
              </a:rPr>
              <a:t>抹布</a:t>
            </a:r>
            <a:endParaRPr lang="zh-TW" alt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圓角矩形 2"/>
          <p:cNvSpPr/>
          <p:nvPr/>
        </p:nvSpPr>
        <p:spPr>
          <a:xfrm>
            <a:off x="4382074" y="2897304"/>
            <a:ext cx="3557322" cy="1395212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</a:rPr>
              <a:t>水晶肥皂</a:t>
            </a:r>
            <a:endParaRPr lang="en-US" altLang="zh-TW" sz="3600" b="1" dirty="0">
              <a:solidFill>
                <a:schemeClr val="bg1"/>
              </a:solidFill>
            </a:endParaRPr>
          </a:p>
        </p:txBody>
      </p:sp>
      <p:sp>
        <p:nvSpPr>
          <p:cNvPr id="4" name="向右箭號 3"/>
          <p:cNvSpPr/>
          <p:nvPr/>
        </p:nvSpPr>
        <p:spPr>
          <a:xfrm rot="1728728">
            <a:off x="3612941" y="2829388"/>
            <a:ext cx="576064" cy="21602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351192" y="2419536"/>
            <a:ext cx="2068680" cy="815127"/>
          </a:xfrm>
          <a:prstGeom prst="roundRect">
            <a:avLst/>
          </a:prstGeom>
          <a:solidFill>
            <a:srgbClr val="00B05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</a:rPr>
              <a:t>清洗</a:t>
            </a:r>
            <a:r>
              <a:rPr lang="zh-TW" altLang="en-US" sz="4000" b="1" dirty="0">
                <a:solidFill>
                  <a:schemeClr val="bg1"/>
                </a:solidFill>
              </a:rPr>
              <a:t>抹布</a:t>
            </a:r>
            <a:endParaRPr lang="en-US" altLang="zh-TW" sz="4000" b="1" dirty="0">
              <a:solidFill>
                <a:schemeClr val="bg1"/>
              </a:solidFill>
            </a:endParaRPr>
          </a:p>
        </p:txBody>
      </p:sp>
      <p:sp>
        <p:nvSpPr>
          <p:cNvPr id="7" name="向右箭號 6"/>
          <p:cNvSpPr/>
          <p:nvPr/>
        </p:nvSpPr>
        <p:spPr>
          <a:xfrm rot="19653562">
            <a:off x="3707904" y="4476615"/>
            <a:ext cx="576064" cy="216024"/>
          </a:xfrm>
          <a:prstGeom prst="right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圓角矩形 7"/>
          <p:cNvSpPr/>
          <p:nvPr/>
        </p:nvSpPr>
        <p:spPr>
          <a:xfrm>
            <a:off x="1331640" y="4077072"/>
            <a:ext cx="2088232" cy="903599"/>
          </a:xfrm>
          <a:prstGeom prst="roundRect">
            <a:avLst/>
          </a:prstGeom>
          <a:solidFill>
            <a:srgbClr val="0070C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</a:rPr>
              <a:t>清洗</a:t>
            </a:r>
            <a:r>
              <a:rPr lang="zh-TW" altLang="en-US" sz="4000" b="1" dirty="0">
                <a:solidFill>
                  <a:schemeClr val="bg1"/>
                </a:solidFill>
              </a:rPr>
              <a:t>拖把</a:t>
            </a:r>
            <a:endParaRPr lang="en-US" altLang="zh-TW" sz="4000" b="1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0749">
            <a:off x="5629775" y="4055684"/>
            <a:ext cx="1061919" cy="946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7329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916832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水桶及垃圾桶</a:t>
            </a:r>
            <a:r>
              <a:rPr lang="en-US" altLang="zh-TW" sz="36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/>
            </a:r>
            <a:br>
              <a:rPr lang="en-US" altLang="zh-TW" sz="36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</a:br>
            <a:r>
              <a:rPr lang="zh-TW" altLang="en-US" sz="36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清洗乾淨後，請</a:t>
            </a:r>
            <a:r>
              <a:rPr lang="zh-TW" altLang="en-US" sz="3600" b="1" dirty="0">
                <a:solidFill>
                  <a:schemeClr val="accent1"/>
                </a:solidFill>
                <a:latin typeface="+mj-ea"/>
                <a:ea typeface="+mj-ea"/>
              </a:rPr>
              <a:t>倒扣斜放</a:t>
            </a:r>
            <a:r>
              <a:rPr lang="zh-TW" altLang="en-US" sz="36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在洗衣台上</a:t>
            </a:r>
          </a:p>
        </p:txBody>
      </p:sp>
      <p:pic>
        <p:nvPicPr>
          <p:cNvPr id="3" name="內容版面配置區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00" t="1550"/>
          <a:stretch/>
        </p:blipFill>
        <p:spPr>
          <a:xfrm rot="5400000">
            <a:off x="3293352" y="1251264"/>
            <a:ext cx="5474248" cy="4501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846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12579" y="1916832"/>
            <a:ext cx="8407893" cy="4407408"/>
          </a:xfrm>
        </p:spPr>
        <p:txBody>
          <a:bodyPr>
            <a:normAutofit/>
          </a:bodyPr>
          <a:lstStyle/>
          <a:p>
            <a:r>
              <a:rPr lang="zh-TW" altLang="en-US" sz="3200" b="1" dirty="0">
                <a:solidFill>
                  <a:schemeClr val="accent1"/>
                </a:solidFill>
              </a:rPr>
              <a:t>個人物品</a:t>
            </a:r>
            <a:r>
              <a:rPr lang="zh-TW" altLang="en-US" sz="3200" b="1" dirty="0"/>
              <a:t>記得帶走</a:t>
            </a:r>
            <a:endParaRPr lang="en-US" altLang="zh-TW" sz="3200" b="1" dirty="0"/>
          </a:p>
          <a:p>
            <a:r>
              <a:rPr lang="zh-TW" altLang="en-US" sz="3200" b="1" dirty="0">
                <a:solidFill>
                  <a:schemeClr val="accent1"/>
                </a:solidFill>
              </a:rPr>
              <a:t>衣櫃</a:t>
            </a:r>
            <a:r>
              <a:rPr lang="zh-TW" altLang="en-US" sz="3200" b="1" dirty="0"/>
              <a:t>及床下</a:t>
            </a:r>
            <a:r>
              <a:rPr lang="zh-TW" altLang="en-US" sz="3200" b="1" dirty="0">
                <a:solidFill>
                  <a:schemeClr val="accent1"/>
                </a:solidFill>
              </a:rPr>
              <a:t>抽屜</a:t>
            </a:r>
            <a:r>
              <a:rPr lang="zh-TW" altLang="en-US" sz="3200" b="1" dirty="0"/>
              <a:t>請打開</a:t>
            </a:r>
            <a:endParaRPr lang="en-US" altLang="zh-TW" sz="3200" b="1" dirty="0"/>
          </a:p>
          <a:p>
            <a:r>
              <a:rPr lang="zh-TW" altLang="en-US" sz="3200" b="1" dirty="0">
                <a:solidFill>
                  <a:schemeClr val="accent1"/>
                </a:solidFill>
              </a:rPr>
              <a:t>落地窗</a:t>
            </a:r>
            <a:r>
              <a:rPr lang="zh-TW" altLang="en-US" sz="3200" b="1" dirty="0"/>
              <a:t>上鎖，窗簾拉上保留約</a:t>
            </a:r>
            <a:r>
              <a:rPr lang="en-US" altLang="zh-TW" sz="3200" b="1" dirty="0"/>
              <a:t>30</a:t>
            </a:r>
            <a:r>
              <a:rPr lang="zh-TW" altLang="en-US" sz="3200" b="1" dirty="0"/>
              <a:t>公分透光</a:t>
            </a:r>
            <a:endParaRPr lang="en-US" altLang="zh-TW" sz="3200" b="1" dirty="0"/>
          </a:p>
          <a:p>
            <a:r>
              <a:rPr lang="zh-TW" altLang="en-US" sz="3200" b="1" dirty="0">
                <a:solidFill>
                  <a:schemeClr val="accent1"/>
                </a:solidFill>
              </a:rPr>
              <a:t>冷氣</a:t>
            </a:r>
            <a:r>
              <a:rPr lang="zh-TW" altLang="en-US" sz="3200" b="1" dirty="0"/>
              <a:t>關閉，並</a:t>
            </a:r>
            <a:r>
              <a:rPr lang="zh-TW" altLang="zh-TW" sz="3200" b="1" dirty="0"/>
              <a:t>將遙控器電池取出至桌上</a:t>
            </a:r>
            <a:endParaRPr lang="en-US" altLang="zh-TW" sz="3200" b="1" dirty="0"/>
          </a:p>
          <a:p>
            <a:r>
              <a:rPr lang="zh-TW" altLang="zh-TW" sz="3200" b="1" dirty="0">
                <a:solidFill>
                  <a:schemeClr val="accent1"/>
                </a:solidFill>
              </a:rPr>
              <a:t>房門</a:t>
            </a:r>
            <a:r>
              <a:rPr lang="zh-TW" altLang="zh-TW" sz="3200" b="1" dirty="0"/>
              <a:t>打開，毋須關閉</a:t>
            </a:r>
            <a:r>
              <a:rPr lang="en-US" altLang="zh-TW" sz="3200" b="1" dirty="0"/>
              <a:t>        </a:t>
            </a:r>
            <a:endParaRPr lang="zh-TW" altLang="zh-TW" sz="3200" dirty="0"/>
          </a:p>
          <a:p>
            <a:r>
              <a:rPr lang="zh-TW" altLang="zh-TW" sz="3200" b="1" dirty="0"/>
              <a:t>將寮房</a:t>
            </a:r>
            <a:r>
              <a:rPr lang="zh-TW" altLang="zh-TW" sz="3200" b="1" dirty="0">
                <a:solidFill>
                  <a:schemeClr val="accent1"/>
                </a:solidFill>
              </a:rPr>
              <a:t>房卡</a:t>
            </a:r>
            <a:r>
              <a:rPr lang="en-US" altLang="zh-TW" sz="3200" b="1" dirty="0">
                <a:solidFill>
                  <a:schemeClr val="accent1"/>
                </a:solidFill>
              </a:rPr>
              <a:t>/</a:t>
            </a:r>
            <a:r>
              <a:rPr lang="zh-TW" altLang="zh-TW" sz="3200" b="1" dirty="0">
                <a:solidFill>
                  <a:schemeClr val="accent1"/>
                </a:solidFill>
              </a:rPr>
              <a:t>鑰匙</a:t>
            </a:r>
            <a:r>
              <a:rPr lang="zh-TW" altLang="zh-TW" sz="3200" b="1" dirty="0"/>
              <a:t>，交還給活動窗口</a:t>
            </a:r>
            <a:endParaRPr lang="en-US" altLang="zh-TW" sz="3200" b="1" dirty="0"/>
          </a:p>
          <a:p>
            <a:endParaRPr lang="zh-TW" altLang="zh-TW" sz="3200" dirty="0"/>
          </a:p>
          <a:p>
            <a:endParaRPr lang="zh-TW" altLang="en-US" sz="32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b="1" dirty="0"/>
              <a:t>四、離開前的小叮嚀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86" b="12075"/>
          <a:stretch/>
        </p:blipFill>
        <p:spPr>
          <a:xfrm rot="890618">
            <a:off x="7858315" y="4102875"/>
            <a:ext cx="1138426" cy="15829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50850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b="1" dirty="0"/>
              <a:t>一期一會</a:t>
            </a:r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88840"/>
            <a:ext cx="6912768" cy="405898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711978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115616" y="2060848"/>
            <a:ext cx="7488832" cy="2520280"/>
          </a:xfrm>
        </p:spPr>
        <p:txBody>
          <a:bodyPr>
            <a:noAutofit/>
          </a:bodyPr>
          <a:lstStyle/>
          <a:p>
            <a:r>
              <a:rPr lang="zh-TW" altLang="en-US" sz="4400" b="1" dirty="0"/>
              <a:t>身在哪裡，心就在哪裡</a:t>
            </a:r>
            <a:endParaRPr lang="en-US" altLang="zh-TW" sz="4400" b="1" dirty="0"/>
          </a:p>
          <a:p>
            <a:r>
              <a:rPr lang="zh-TW" altLang="en-US" sz="4400" b="1" dirty="0"/>
              <a:t>清楚、放鬆，全身放鬆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/>
              <a:t>運用禪修的方法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381500"/>
            <a:ext cx="2133600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931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/>
              <a:t>感恩與祝福</a:t>
            </a:r>
          </a:p>
        </p:txBody>
      </p:sp>
      <p:pic>
        <p:nvPicPr>
          <p:cNvPr id="4" name="內容版面配置區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1"/>
            <a:ext cx="7129978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12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標題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3600" b="1" dirty="0"/>
              <a:t>一、個人寢具善後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323528" y="2060848"/>
            <a:ext cx="4104456" cy="3979642"/>
          </a:xfrm>
          <a:prstGeom prst="roundRect">
            <a:avLst>
              <a:gd name="adj" fmla="val 13352"/>
            </a:avLst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b="1" dirty="0">
                <a:solidFill>
                  <a:srgbClr val="FFFFCC"/>
                </a:solidFill>
              </a:rPr>
              <a:t>1.</a:t>
            </a:r>
            <a:r>
              <a:rPr lang="ar-SA" altLang="zh-TW" sz="4400" b="1" dirty="0">
                <a:solidFill>
                  <a:srgbClr val="FFFFCC"/>
                </a:solidFill>
              </a:rPr>
              <a:t>拆</a:t>
            </a:r>
            <a:r>
              <a:rPr lang="zh-TW" altLang="en-US" sz="4400" b="1" dirty="0">
                <a:solidFill>
                  <a:srgbClr val="FFFFCC"/>
                </a:solidFill>
              </a:rPr>
              <a:t>除寢具</a:t>
            </a:r>
            <a:endParaRPr lang="en-US" altLang="zh-TW" sz="4400" b="1" dirty="0">
              <a:solidFill>
                <a:srgbClr val="FFFFCC"/>
              </a:solidFill>
            </a:endParaRPr>
          </a:p>
          <a:p>
            <a:pPr marL="971550" lvl="1" indent="-514350">
              <a:buFont typeface="+mj-lt"/>
              <a:buAutoNum type="arabicParenR"/>
            </a:pPr>
            <a:r>
              <a:rPr lang="ar-SA" altLang="zh-TW" sz="2800" b="1" dirty="0"/>
              <a:t>床</a:t>
            </a:r>
            <a:r>
              <a:rPr lang="zh-TW" altLang="zh-TW" sz="2800" b="1" dirty="0"/>
              <a:t>墊</a:t>
            </a:r>
            <a:r>
              <a:rPr lang="ar-SA" altLang="zh-TW" sz="2800" b="1" dirty="0"/>
              <a:t>套</a:t>
            </a:r>
            <a:r>
              <a:rPr lang="en-US" altLang="zh-TW" sz="2800" b="1" dirty="0"/>
              <a:t>(</a:t>
            </a:r>
            <a:r>
              <a:rPr lang="zh-TW" altLang="zh-TW" sz="2800" b="1" dirty="0"/>
              <a:t>床包</a:t>
            </a:r>
            <a:r>
              <a:rPr lang="en-US" altLang="zh-TW" sz="2800" b="1" dirty="0"/>
              <a:t>)</a:t>
            </a:r>
          </a:p>
          <a:p>
            <a:pPr marL="971550" lvl="1" indent="-514350">
              <a:buFont typeface="+mj-lt"/>
              <a:buAutoNum type="arabicParenR"/>
            </a:pPr>
            <a:r>
              <a:rPr lang="zh-TW" altLang="en-US" sz="2800" b="1" dirty="0"/>
              <a:t>枕頭巾</a:t>
            </a:r>
            <a:endParaRPr lang="en-US" altLang="zh-TW" sz="2800" b="1" dirty="0"/>
          </a:p>
          <a:p>
            <a:pPr marL="971550" lvl="1" indent="-514350">
              <a:buFont typeface="+mj-lt"/>
              <a:buAutoNum type="arabicParenR"/>
            </a:pPr>
            <a:r>
              <a:rPr lang="zh-TW" altLang="en-US" sz="2800" b="1" dirty="0"/>
              <a:t>枕頭套</a:t>
            </a:r>
            <a:endParaRPr lang="en-US" altLang="zh-TW" sz="2800" b="1" dirty="0"/>
          </a:p>
          <a:p>
            <a:pPr marL="971550" lvl="1" indent="-514350">
              <a:buFont typeface="+mj-lt"/>
              <a:buAutoNum type="arabicParenR"/>
            </a:pPr>
            <a:r>
              <a:rPr lang="zh-TW" altLang="zh-TW" sz="2800" b="1" dirty="0"/>
              <a:t>被套</a:t>
            </a:r>
            <a:r>
              <a:rPr lang="en-US" altLang="zh-TW" sz="2800" b="1" dirty="0">
                <a:sym typeface="Wingdings"/>
              </a:rPr>
              <a:t></a:t>
            </a:r>
            <a:r>
              <a:rPr lang="zh-TW" altLang="en-US" sz="2800" b="1" dirty="0"/>
              <a:t>翻回正面，</a:t>
            </a:r>
            <a:r>
              <a:rPr lang="zh-TW" altLang="zh-TW" sz="2800" b="1" u="sng" dirty="0"/>
              <a:t>拉鍊拉上</a:t>
            </a:r>
            <a:endParaRPr lang="zh-TW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zh-TW" altLang="en-US" sz="2800" dirty="0"/>
          </a:p>
          <a:p>
            <a:endParaRPr lang="zh-TW" altLang="en-US" sz="2800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004048" y="2924943"/>
            <a:ext cx="3240360" cy="1584177"/>
          </a:xfrm>
        </p:spPr>
        <p:txBody>
          <a:bodyPr>
            <a:normAutofit fontScale="92500"/>
          </a:bodyPr>
          <a:lstStyle/>
          <a:p>
            <a:r>
              <a:rPr lang="en-US" altLang="zh-TW" sz="2400" dirty="0"/>
              <a:t>Tip</a:t>
            </a:r>
            <a:r>
              <a:rPr lang="zh-TW" altLang="en-US" sz="2400" dirty="0"/>
              <a:t>：</a:t>
            </a:r>
            <a:endParaRPr lang="en-US" altLang="zh-TW" sz="2400" dirty="0"/>
          </a:p>
          <a:p>
            <a:r>
              <a:rPr lang="zh-TW" altLang="en-US" sz="2400" dirty="0"/>
              <a:t>寢具請保持蓬鬆狀態送洗，</a:t>
            </a:r>
            <a:r>
              <a:rPr lang="zh-TW" altLang="en-US" sz="2400" dirty="0">
                <a:solidFill>
                  <a:srgbClr val="FF0000"/>
                </a:solidFill>
              </a:rPr>
              <a:t>不要</a:t>
            </a:r>
            <a:r>
              <a:rPr lang="zh-TW" altLang="en-US" sz="2400" dirty="0"/>
              <a:t>摺整齊，可以洗得更乾淨哦！</a:t>
            </a:r>
          </a:p>
        </p:txBody>
      </p:sp>
      <p:pic>
        <p:nvPicPr>
          <p:cNvPr id="12" name="內容版面配置區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725144"/>
            <a:ext cx="2232248" cy="2032377"/>
          </a:xfrm>
          <a:prstGeom prst="ellipse">
            <a:avLst/>
          </a:prstGeom>
          <a:ln w="63500" cap="rnd">
            <a:solidFill>
              <a:schemeClr val="accent2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872440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jamiewu\Desktop\寮房擺設\A59A1603.JPG"/>
          <p:cNvPicPr>
            <a:picLocks noGrp="1" noChangeAspect="1" noChangeArrowheads="1"/>
          </p:cNvPicPr>
          <p:nvPr>
            <p:ph idx="4294967295"/>
          </p:nvPr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rcRect t="8770"/>
          <a:stretch/>
        </p:blipFill>
        <p:spPr bwMode="auto">
          <a:xfrm>
            <a:off x="1538772" y="2564904"/>
            <a:ext cx="6678453" cy="4105411"/>
          </a:xfrm>
          <a:prstGeom prst="rect">
            <a:avLst/>
          </a:prstGeom>
          <a:noFill/>
        </p:spPr>
      </p:pic>
      <p:sp>
        <p:nvSpPr>
          <p:cNvPr id="6" name="圓角矩形 5"/>
          <p:cNvSpPr/>
          <p:nvPr/>
        </p:nvSpPr>
        <p:spPr>
          <a:xfrm>
            <a:off x="926775" y="332656"/>
            <a:ext cx="7776864" cy="2232248"/>
          </a:xfrm>
          <a:prstGeom prst="roundRect">
            <a:avLst/>
          </a:prstGeom>
          <a:solidFill>
            <a:schemeClr val="accent1">
              <a:alpha val="85098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b="1" dirty="0">
                <a:solidFill>
                  <a:srgbClr val="FFFFCC"/>
                </a:solidFill>
              </a:rPr>
              <a:t>2.</a:t>
            </a:r>
            <a:r>
              <a:rPr lang="zh-TW" altLang="en-US" sz="4400" b="1" dirty="0">
                <a:solidFill>
                  <a:srgbClr val="FFFFCC"/>
                </a:solidFill>
              </a:rPr>
              <a:t> 回收寢具</a:t>
            </a:r>
            <a:endParaRPr lang="en-US" altLang="zh-TW" sz="4400" b="1" dirty="0">
              <a:solidFill>
                <a:srgbClr val="FFFFCC"/>
              </a:solidFill>
            </a:endParaRPr>
          </a:p>
          <a:p>
            <a:pPr marL="971550" lvl="1" indent="-514350">
              <a:buFont typeface="+mj-lt"/>
              <a:buAutoNum type="arabicParenR"/>
            </a:pPr>
            <a:r>
              <a:rPr lang="zh-TW" altLang="en-US" sz="3200" b="1" dirty="0">
                <a:solidFill>
                  <a:schemeClr val="bg1"/>
                </a:solidFill>
              </a:rPr>
              <a:t>各樓層分類回收</a:t>
            </a:r>
            <a:endParaRPr lang="en-US" altLang="zh-TW" sz="3200" b="1" dirty="0">
              <a:solidFill>
                <a:schemeClr val="bg1"/>
              </a:solidFill>
            </a:endParaRPr>
          </a:p>
          <a:p>
            <a:pPr marL="971550" lvl="1" indent="-514350">
              <a:buFont typeface="+mj-lt"/>
              <a:buAutoNum type="arabicParenR"/>
            </a:pPr>
            <a:r>
              <a:rPr lang="zh-TW" altLang="en-US" sz="3200" b="1" dirty="0">
                <a:solidFill>
                  <a:schemeClr val="bg1"/>
                </a:solidFill>
              </a:rPr>
              <a:t>送至</a:t>
            </a:r>
            <a:r>
              <a:rPr lang="en-US" altLang="zh-TW" sz="3200" b="1" dirty="0">
                <a:solidFill>
                  <a:srgbClr val="FFFFCC"/>
                </a:solidFill>
              </a:rPr>
              <a:t>4</a:t>
            </a:r>
            <a:r>
              <a:rPr lang="ar-SA" altLang="zh-TW" sz="3200" b="1" dirty="0">
                <a:solidFill>
                  <a:srgbClr val="FFFFCC"/>
                </a:solidFill>
              </a:rPr>
              <a:t>樓電梯</a:t>
            </a:r>
            <a:r>
              <a:rPr lang="zh-TW" altLang="en-US" sz="3200" b="1" dirty="0">
                <a:solidFill>
                  <a:srgbClr val="FFFFCC"/>
                </a:solidFill>
              </a:rPr>
              <a:t>口</a:t>
            </a:r>
            <a:r>
              <a:rPr lang="zh-TW" altLang="en-US" sz="3200" b="1" dirty="0">
                <a:solidFill>
                  <a:schemeClr val="bg1"/>
                </a:solidFill>
              </a:rPr>
              <a:t>指定區集中整理。                 </a:t>
            </a:r>
            <a:endParaRPr lang="zh-TW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57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323528" y="332656"/>
            <a:ext cx="8496944" cy="2448272"/>
          </a:xfrm>
          <a:prstGeom prst="roundRect">
            <a:avLst/>
          </a:prstGeom>
          <a:solidFill>
            <a:schemeClr val="accent1">
              <a:alpha val="85098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4400" b="1" dirty="0">
                <a:solidFill>
                  <a:srgbClr val="FFFFCC"/>
                </a:solidFill>
              </a:rPr>
              <a:t>2.</a:t>
            </a:r>
            <a:r>
              <a:rPr lang="zh-TW" altLang="en-US" sz="4400" b="1" dirty="0">
                <a:solidFill>
                  <a:srgbClr val="FFFFCC"/>
                </a:solidFill>
              </a:rPr>
              <a:t> 歸還</a:t>
            </a:r>
            <a:r>
              <a:rPr lang="en-US" altLang="zh-TW" sz="4400" b="1" dirty="0">
                <a:solidFill>
                  <a:srgbClr val="FFFFCC"/>
                </a:solidFill>
              </a:rPr>
              <a:t>+</a:t>
            </a:r>
            <a:r>
              <a:rPr lang="zh-TW" altLang="en-US" sz="4400" b="1" dirty="0">
                <a:solidFill>
                  <a:srgbClr val="FFFFCC"/>
                </a:solidFill>
              </a:rPr>
              <a:t>送洗寢具</a:t>
            </a:r>
            <a:endParaRPr lang="en-US" altLang="zh-TW" sz="4400" b="1" dirty="0">
              <a:solidFill>
                <a:srgbClr val="FFFFCC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zh-TW" altLang="en-US" sz="3200" b="1" dirty="0"/>
              <a:t>通知學院窗口簽收。  </a:t>
            </a:r>
            <a:endParaRPr lang="en-US" altLang="zh-TW" sz="3200" b="1" dirty="0"/>
          </a:p>
          <a:p>
            <a:pPr marL="514350" indent="-514350">
              <a:buFont typeface="+mj-lt"/>
              <a:buAutoNum type="arabicParenR"/>
            </a:pPr>
            <a:r>
              <a:rPr lang="zh-TW" altLang="en-US" sz="3200" b="1" dirty="0">
                <a:solidFill>
                  <a:srgbClr val="00FFFF"/>
                </a:solidFill>
              </a:rPr>
              <a:t>未使用</a:t>
            </a:r>
            <a:r>
              <a:rPr lang="zh-TW" altLang="en-US" sz="3200" b="1" dirty="0"/>
              <a:t>寢具</a:t>
            </a:r>
            <a:r>
              <a:rPr lang="en-US" altLang="zh-TW" sz="3200" b="1" dirty="0"/>
              <a:t>+</a:t>
            </a:r>
            <a:r>
              <a:rPr lang="zh-TW" altLang="en-US" sz="3200" b="1" dirty="0"/>
              <a:t>其他物品</a:t>
            </a:r>
            <a:r>
              <a:rPr lang="zh-TW" altLang="en-US" sz="3200" b="1" dirty="0">
                <a:solidFill>
                  <a:srgbClr val="FFFFCC"/>
                </a:solidFill>
                <a:sym typeface="Wingdings"/>
              </a:rPr>
              <a:t></a:t>
            </a:r>
            <a:r>
              <a:rPr lang="zh-TW" altLang="en-US" sz="3200" b="1" dirty="0">
                <a:solidFill>
                  <a:srgbClr val="00FFFF"/>
                </a:solidFill>
                <a:sym typeface="Wingdings"/>
              </a:rPr>
              <a:t>集中</a:t>
            </a:r>
            <a:r>
              <a:rPr lang="zh-TW" altLang="en-US" sz="3200" b="1" dirty="0">
                <a:solidFill>
                  <a:schemeClr val="bg1"/>
                </a:solidFill>
              </a:rPr>
              <a:t>置</a:t>
            </a:r>
            <a:r>
              <a:rPr lang="zh-TW" altLang="en-US" sz="3200" b="1" dirty="0">
                <a:solidFill>
                  <a:srgbClr val="00FFFF"/>
                </a:solidFill>
              </a:rPr>
              <a:t>空整理箱</a:t>
            </a:r>
            <a:r>
              <a:rPr lang="zh-TW" altLang="en-US" sz="3200" b="1" dirty="0">
                <a:solidFill>
                  <a:schemeClr val="bg1"/>
                </a:solidFill>
              </a:rPr>
              <a:t>中。</a:t>
            </a:r>
            <a:endParaRPr lang="en-US" altLang="zh-TW" sz="3200" b="1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arenR"/>
            </a:pPr>
            <a:r>
              <a:rPr lang="zh-TW" altLang="en-US" sz="3200" b="1" dirty="0">
                <a:solidFill>
                  <a:srgbClr val="FF99FF"/>
                </a:solidFill>
              </a:rPr>
              <a:t>已使用</a:t>
            </a:r>
            <a:r>
              <a:rPr lang="zh-TW" altLang="en-US" sz="3200" b="1" dirty="0"/>
              <a:t>寢具</a:t>
            </a:r>
            <a:r>
              <a:rPr lang="zh-TW" altLang="en-US" sz="3200" b="1" dirty="0">
                <a:solidFill>
                  <a:srgbClr val="FFFFCC"/>
                </a:solidFill>
                <a:sym typeface="Wingdings"/>
              </a:rPr>
              <a:t></a:t>
            </a:r>
            <a:r>
              <a:rPr lang="en-US" altLang="zh-TW" sz="3200" b="1" dirty="0">
                <a:solidFill>
                  <a:srgbClr val="FFFFCC"/>
                </a:solidFill>
                <a:sym typeface="Wingdings"/>
              </a:rPr>
              <a:t>(</a:t>
            </a:r>
            <a:r>
              <a:rPr lang="zh-TW" altLang="en-US" sz="3200" b="1" dirty="0">
                <a:solidFill>
                  <a:srgbClr val="FFFFCC"/>
                </a:solidFill>
                <a:sym typeface="Wingdings"/>
              </a:rPr>
              <a:t>不分類</a:t>
            </a:r>
            <a:r>
              <a:rPr lang="en-US" altLang="zh-TW" sz="3200" b="1" dirty="0">
                <a:solidFill>
                  <a:srgbClr val="FFFFCC"/>
                </a:solidFill>
                <a:sym typeface="Wingdings"/>
              </a:rPr>
              <a:t>)</a:t>
            </a:r>
            <a:r>
              <a:rPr lang="zh-TW" altLang="en-US" sz="3200" b="1" dirty="0">
                <a:solidFill>
                  <a:schemeClr val="bg1"/>
                </a:solidFill>
              </a:rPr>
              <a:t>置</a:t>
            </a:r>
            <a:r>
              <a:rPr lang="zh-TW" altLang="en-US" sz="3200" b="1" dirty="0">
                <a:solidFill>
                  <a:srgbClr val="FF99FF"/>
                </a:solidFill>
              </a:rPr>
              <a:t>送洗袋</a:t>
            </a:r>
            <a:r>
              <a:rPr lang="zh-TW" altLang="en-US" sz="3200" b="1" dirty="0">
                <a:solidFill>
                  <a:schemeClr val="bg1"/>
                </a:solidFill>
              </a:rPr>
              <a:t>中。</a:t>
            </a:r>
            <a:endParaRPr lang="en-US" altLang="zh-TW" sz="3200" b="1" dirty="0">
              <a:solidFill>
                <a:schemeClr val="bg1"/>
              </a:solidFill>
            </a:endParaRPr>
          </a:p>
        </p:txBody>
      </p:sp>
      <p:pic>
        <p:nvPicPr>
          <p:cNvPr id="3" name="圖片 2" descr="一張含有 室內, 牆, 地板, 行李與袋子 的圖片&#10;&#10;自動產生的描述">
            <a:extLst>
              <a:ext uri="{FF2B5EF4-FFF2-40B4-BE49-F238E27FC236}">
                <a16:creationId xmlns:a16="http://schemas.microsoft.com/office/drawing/2014/main" id="{45601713-1A4F-AEB6-88C4-08C72CF4C2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101" b="8228"/>
          <a:stretch/>
        </p:blipFill>
        <p:spPr>
          <a:xfrm>
            <a:off x="1444013" y="2780927"/>
            <a:ext cx="6255974" cy="3879814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id="{B4E3DFDD-8DC3-6057-AE6B-D935344AA62C}"/>
              </a:ext>
            </a:extLst>
          </p:cNvPr>
          <p:cNvSpPr txBox="1"/>
          <p:nvPr/>
        </p:nvSpPr>
        <p:spPr>
          <a:xfrm>
            <a:off x="2675524" y="5157192"/>
            <a:ext cx="22571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highlight>
                  <a:srgbClr val="FFFF00"/>
                </a:highlight>
              </a:rPr>
              <a:t>打包：已使用的寢具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1CAB667-F6BC-A1A8-266E-4309F47359A5}"/>
              </a:ext>
            </a:extLst>
          </p:cNvPr>
          <p:cNvSpPr txBox="1"/>
          <p:nvPr/>
        </p:nvSpPr>
        <p:spPr>
          <a:xfrm>
            <a:off x="6012160" y="4074503"/>
            <a:ext cx="2374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highlight>
                  <a:srgbClr val="FFFF00"/>
                </a:highlight>
              </a:rPr>
              <a:t>歸還：</a:t>
            </a:r>
            <a:r>
              <a:rPr lang="zh-TW" altLang="en-US" b="1" dirty="0">
                <a:solidFill>
                  <a:srgbClr val="0070C0"/>
                </a:solidFill>
                <a:highlight>
                  <a:srgbClr val="FFFF00"/>
                </a:highlight>
              </a:rPr>
              <a:t>未使用</a:t>
            </a:r>
            <a:r>
              <a:rPr lang="zh-TW" altLang="en-US" b="1" dirty="0">
                <a:highlight>
                  <a:srgbClr val="FFFF00"/>
                </a:highlight>
              </a:rPr>
              <a:t>的寢具</a:t>
            </a:r>
            <a:endParaRPr lang="en-US" altLang="zh-TW" b="1" dirty="0">
              <a:highlight>
                <a:srgbClr val="FFFF00"/>
              </a:highlight>
            </a:endParaRPr>
          </a:p>
          <a:p>
            <a:r>
              <a:rPr lang="zh-TW" altLang="en-US" b="1" dirty="0">
                <a:highlight>
                  <a:srgbClr val="FFFF00"/>
                </a:highlight>
              </a:rPr>
              <a:t>及其他用品</a:t>
            </a:r>
          </a:p>
        </p:txBody>
      </p:sp>
    </p:spTree>
    <p:extLst>
      <p:ext uri="{BB962C8B-B14F-4D97-AF65-F5344CB8AC3E}">
        <p14:creationId xmlns:p14="http://schemas.microsoft.com/office/powerpoint/2010/main" val="3026827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內容版面配置區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2" r="20264"/>
          <a:stretch/>
        </p:blipFill>
        <p:spPr>
          <a:xfrm>
            <a:off x="1075393" y="476672"/>
            <a:ext cx="3536830" cy="6048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圓角矩形 10"/>
          <p:cNvSpPr/>
          <p:nvPr/>
        </p:nvSpPr>
        <p:spPr>
          <a:xfrm>
            <a:off x="4912999" y="2132856"/>
            <a:ext cx="3835465" cy="273630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b="1" u="sng" dirty="0">
                <a:solidFill>
                  <a:srgbClr val="FFFFCC"/>
                </a:solidFill>
              </a:rPr>
              <a:t>冬被</a:t>
            </a:r>
            <a:r>
              <a:rPr lang="en-US" altLang="zh-TW" sz="4400" b="1" u="sng" dirty="0">
                <a:solidFill>
                  <a:srgbClr val="FFFFCC"/>
                </a:solidFill>
              </a:rPr>
              <a:t/>
            </a:r>
            <a:br>
              <a:rPr lang="en-US" altLang="zh-TW" sz="4400" b="1" u="sng" dirty="0">
                <a:solidFill>
                  <a:srgbClr val="FFFFCC"/>
                </a:solidFill>
              </a:rPr>
            </a:br>
            <a:r>
              <a:rPr lang="zh-TW" altLang="en-US" sz="3200" b="1" dirty="0"/>
              <a:t>摺好裝回塑膠套裡</a:t>
            </a:r>
            <a:endParaRPr lang="en-US" altLang="zh-TW" sz="3600" b="1" u="sng" dirty="0">
              <a:solidFill>
                <a:srgbClr val="FFFFCC"/>
              </a:solidFill>
            </a:endParaRPr>
          </a:p>
          <a:p>
            <a:r>
              <a:rPr lang="zh-TW" altLang="en-US" sz="4000" b="1" u="sng" dirty="0">
                <a:solidFill>
                  <a:srgbClr val="FFFFCC"/>
                </a:solidFill>
              </a:rPr>
              <a:t>枕頭</a:t>
            </a:r>
            <a:r>
              <a:rPr lang="zh-TW" altLang="en-US" sz="2800" b="1" dirty="0">
                <a:sym typeface="Wingdings" panose="05000000000000000000" pitchFamily="2" charset="2"/>
              </a:rPr>
              <a:t>直立</a:t>
            </a:r>
            <a:endParaRPr lang="en-US" altLang="zh-TW" sz="3600" b="1" dirty="0">
              <a:sym typeface="Wingdings" panose="05000000000000000000" pitchFamily="2" charset="2"/>
            </a:endParaRPr>
          </a:p>
          <a:p>
            <a:r>
              <a:rPr lang="zh-TW" altLang="en-US" sz="4000" b="1" u="sng" dirty="0">
                <a:solidFill>
                  <a:srgbClr val="FFFFCC"/>
                </a:solidFill>
              </a:rPr>
              <a:t>夏被</a:t>
            </a:r>
            <a:r>
              <a:rPr lang="zh-TW" altLang="en-US" sz="2800" b="1" dirty="0"/>
              <a:t>摺好</a:t>
            </a:r>
            <a:endParaRPr lang="zh-TW" altLang="en-US" sz="2800" dirty="0"/>
          </a:p>
        </p:txBody>
      </p:sp>
      <p:sp>
        <p:nvSpPr>
          <p:cNvPr id="12" name="圓角矩形 11"/>
          <p:cNvSpPr/>
          <p:nvPr/>
        </p:nvSpPr>
        <p:spPr>
          <a:xfrm>
            <a:off x="4716016" y="332656"/>
            <a:ext cx="3960440" cy="1440160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b="1" dirty="0">
                <a:solidFill>
                  <a:srgbClr val="FFFFCC"/>
                </a:solidFill>
              </a:rPr>
              <a:t>3.</a:t>
            </a:r>
            <a:r>
              <a:rPr lang="zh-TW" altLang="en-US" sz="4400" b="1" dirty="0">
                <a:solidFill>
                  <a:srgbClr val="FFFFCC"/>
                </a:solidFill>
              </a:rPr>
              <a:t>物品歸定位</a:t>
            </a:r>
            <a:endParaRPr lang="zh-TW" altLang="en-US" sz="3600" dirty="0"/>
          </a:p>
        </p:txBody>
      </p:sp>
      <p:sp>
        <p:nvSpPr>
          <p:cNvPr id="14" name="圓角矩形 13"/>
          <p:cNvSpPr/>
          <p:nvPr/>
        </p:nvSpPr>
        <p:spPr>
          <a:xfrm>
            <a:off x="3203848" y="5229200"/>
            <a:ext cx="5544616" cy="1152128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4000" b="1" u="sng" dirty="0">
                <a:solidFill>
                  <a:srgbClr val="FFFFCC"/>
                </a:solidFill>
              </a:rPr>
              <a:t>衣架</a:t>
            </a:r>
            <a:r>
              <a:rPr lang="zh-TW" altLang="en-US" sz="2800" b="1" dirty="0">
                <a:sym typeface="Wingdings" panose="05000000000000000000" pitchFamily="2" charset="2"/>
              </a:rPr>
              <a:t> 同款色每人</a:t>
            </a:r>
            <a:r>
              <a:rPr lang="en-US" altLang="zh-TW" sz="2800" b="1" dirty="0">
                <a:sym typeface="Wingdings" panose="05000000000000000000" pitchFamily="2" charset="2"/>
              </a:rPr>
              <a:t>4</a:t>
            </a:r>
            <a:r>
              <a:rPr lang="zh-TW" altLang="en-US" sz="2800" b="1" dirty="0">
                <a:sym typeface="Wingdings" panose="05000000000000000000" pitchFamily="2" charset="2"/>
              </a:rPr>
              <a:t>支，掛衣櫃中</a:t>
            </a:r>
            <a:endParaRPr lang="en-US" altLang="zh-TW" sz="2800" b="1" dirty="0">
              <a:sym typeface="Wingdings" panose="05000000000000000000" pitchFamily="2" charset="2"/>
            </a:endParaRPr>
          </a:p>
          <a:p>
            <a:pPr algn="ctr"/>
            <a:r>
              <a:rPr lang="zh-TW" altLang="en-US" sz="2800" b="1" dirty="0">
                <a:solidFill>
                  <a:srgbClr val="FFFFCC"/>
                </a:solidFill>
                <a:sym typeface="Wingdings" panose="05000000000000000000" pitchFamily="2" charset="2"/>
              </a:rPr>
              <a:t>多的請收回</a:t>
            </a:r>
            <a:r>
              <a:rPr lang="zh-TW" altLang="en-US" sz="2800" b="1" dirty="0">
                <a:solidFill>
                  <a:srgbClr val="FFFF00"/>
                </a:solidFill>
                <a:sym typeface="Wingdings" panose="05000000000000000000" pitchFamily="2" charset="2"/>
              </a:rPr>
              <a:t>離垢地櫃台</a:t>
            </a:r>
            <a:endParaRPr lang="zh-TW" altLang="en-US" sz="2800" dirty="0">
              <a:solidFill>
                <a:srgbClr val="FFFF00"/>
              </a:solidFill>
            </a:endParaRPr>
          </a:p>
        </p:txBody>
      </p:sp>
      <p:cxnSp>
        <p:nvCxnSpPr>
          <p:cNvPr id="3" name="直線單箭頭接點 2"/>
          <p:cNvCxnSpPr/>
          <p:nvPr/>
        </p:nvCxnSpPr>
        <p:spPr>
          <a:xfrm flipH="1" flipV="1">
            <a:off x="3419873" y="1484784"/>
            <a:ext cx="1493126" cy="936104"/>
          </a:xfrm>
          <a:prstGeom prst="straightConnector1">
            <a:avLst/>
          </a:prstGeom>
          <a:ln w="76200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/>
          <p:nvPr/>
        </p:nvCxnSpPr>
        <p:spPr>
          <a:xfrm flipH="1">
            <a:off x="3455875" y="3789040"/>
            <a:ext cx="1421120" cy="0"/>
          </a:xfrm>
          <a:prstGeom prst="straightConnector1">
            <a:avLst/>
          </a:prstGeom>
          <a:ln w="76200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 flipH="1">
            <a:off x="3419873" y="4509120"/>
            <a:ext cx="1493126" cy="72008"/>
          </a:xfrm>
          <a:prstGeom prst="straightConnector1">
            <a:avLst/>
          </a:prstGeom>
          <a:ln w="76200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肘形接點 19"/>
          <p:cNvCxnSpPr>
            <a:stCxn id="14" idx="1"/>
          </p:cNvCxnSpPr>
          <p:nvPr/>
        </p:nvCxnSpPr>
        <p:spPr>
          <a:xfrm rot="10800000">
            <a:off x="2195736" y="2564904"/>
            <a:ext cx="1008112" cy="3240360"/>
          </a:xfrm>
          <a:prstGeom prst="bentConnector2">
            <a:avLst/>
          </a:prstGeom>
          <a:ln w="76200">
            <a:solidFill>
              <a:srgbClr val="FFFF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749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5147" y="404664"/>
            <a:ext cx="8381260" cy="936104"/>
          </a:xfrm>
        </p:spPr>
        <p:txBody>
          <a:bodyPr/>
          <a:lstStyle/>
          <a:p>
            <a:r>
              <a:rPr lang="zh-TW" altLang="en-US" sz="4000" b="1" dirty="0"/>
              <a:t>二、個人物品善後</a:t>
            </a:r>
          </a:p>
        </p:txBody>
      </p:sp>
      <p:grpSp>
        <p:nvGrpSpPr>
          <p:cNvPr id="4" name="群組 3"/>
          <p:cNvGrpSpPr/>
          <p:nvPr/>
        </p:nvGrpSpPr>
        <p:grpSpPr>
          <a:xfrm>
            <a:off x="1104642" y="1749228"/>
            <a:ext cx="6125523" cy="1666852"/>
            <a:chOff x="-205783" y="-72006"/>
            <a:chExt cx="5760637" cy="1821797"/>
          </a:xfrm>
        </p:grpSpPr>
        <p:sp>
          <p:nvSpPr>
            <p:cNvPr id="17" name="圓角矩形 16"/>
            <p:cNvSpPr/>
            <p:nvPr/>
          </p:nvSpPr>
          <p:spPr>
            <a:xfrm>
              <a:off x="-205783" y="-72006"/>
              <a:ext cx="5760637" cy="182179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8" name="圓角矩形 4"/>
            <p:cNvSpPr/>
            <p:nvPr/>
          </p:nvSpPr>
          <p:spPr>
            <a:xfrm>
              <a:off x="-152425" y="-18647"/>
              <a:ext cx="5707279" cy="171507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3800" b="1" kern="1200" dirty="0"/>
                <a:t>1.</a:t>
              </a:r>
              <a:r>
                <a:rPr lang="zh-TW" altLang="en-US" sz="2800" b="1" kern="1200" dirty="0"/>
                <a:t>借用的</a:t>
              </a:r>
              <a:r>
                <a:rPr lang="zh-TW" altLang="en-US" sz="3600" b="1" u="sng" kern="1200" dirty="0">
                  <a:solidFill>
                    <a:srgbClr val="FF99FF"/>
                  </a:solidFill>
                </a:rPr>
                <a:t>拖鞋</a:t>
              </a:r>
              <a:r>
                <a:rPr lang="en-US" altLang="zh-TW" sz="2800" b="1" kern="1200" dirty="0">
                  <a:sym typeface="Wingdings" panose="05000000000000000000" pitchFamily="2" charset="2"/>
                </a:rPr>
                <a:t></a:t>
              </a:r>
              <a:r>
                <a:rPr lang="zh-TW" altLang="en-US" sz="2800" b="1" kern="1200" dirty="0">
                  <a:sym typeface="Wingdings" panose="05000000000000000000" pitchFamily="2" charset="2"/>
                </a:rPr>
                <a:t>清洗後，</a:t>
              </a:r>
              <a:endParaRPr lang="en-US" altLang="zh-TW" sz="2800" b="1" kern="1200" dirty="0">
                <a:sym typeface="Wingdings" panose="05000000000000000000" pitchFamily="2" charset="2"/>
              </a:endParaRPr>
            </a:p>
            <a:p>
              <a:pPr lvl="0" algn="l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800" b="1" kern="1200" dirty="0">
                  <a:sym typeface="Wingdings" panose="05000000000000000000" pitchFamily="2" charset="2"/>
                </a:rPr>
                <a:t>晾在各樓洗衣間陽台，直立晾乾</a:t>
              </a:r>
              <a:endParaRPr lang="zh-TW" altLang="en-US" sz="2800" kern="1200" dirty="0"/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1691680" y="3605789"/>
            <a:ext cx="6192688" cy="1185563"/>
            <a:chOff x="215602" y="1861405"/>
            <a:chExt cx="5864668" cy="1533770"/>
          </a:xfrm>
        </p:grpSpPr>
        <p:sp>
          <p:nvSpPr>
            <p:cNvPr id="15" name="圓角矩形 14"/>
            <p:cNvSpPr/>
            <p:nvPr/>
          </p:nvSpPr>
          <p:spPr>
            <a:xfrm>
              <a:off x="215602" y="1861405"/>
              <a:ext cx="5864668" cy="153377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5219861"/>
                <a:satOff val="-12520"/>
                <a:lumOff val="980"/>
                <a:alphaOff val="0"/>
              </a:schemeClr>
            </a:fillRef>
            <a:effectRef idx="0">
              <a:schemeClr val="accent5">
                <a:hueOff val="5219861"/>
                <a:satOff val="-12520"/>
                <a:lumOff val="98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6" name="圓角矩形 6"/>
            <p:cNvSpPr/>
            <p:nvPr/>
          </p:nvSpPr>
          <p:spPr>
            <a:xfrm>
              <a:off x="260525" y="1906328"/>
              <a:ext cx="4167595" cy="14439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4300" tIns="114300" rIns="114300" bIns="114300" numCol="1" spcCol="1270" anchor="ctr" anchorCtr="0">
              <a:noAutofit/>
            </a:bodyPr>
            <a:lstStyle/>
            <a:p>
              <a:pPr lvl="0" algn="l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3800" b="1" kern="1200" dirty="0"/>
                <a:t>2.</a:t>
              </a:r>
              <a:r>
                <a:rPr lang="zh-TW" altLang="en-US" sz="3600" b="1" u="sng" kern="1200" dirty="0"/>
                <a:t>個人物品</a:t>
              </a:r>
              <a:r>
                <a:rPr lang="zh-TW" altLang="en-US" sz="3000" b="1" kern="1200" dirty="0"/>
                <a:t>記得帶走</a:t>
              </a:r>
              <a:endParaRPr lang="zh-TW" altLang="en-US" sz="3000" kern="1200" dirty="0"/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2339752" y="5042550"/>
            <a:ext cx="6120680" cy="1484637"/>
            <a:chOff x="578451" y="3650804"/>
            <a:chExt cx="5792935" cy="1533770"/>
          </a:xfrm>
        </p:grpSpPr>
        <p:sp>
          <p:nvSpPr>
            <p:cNvPr id="13" name="圓角矩形 12"/>
            <p:cNvSpPr/>
            <p:nvPr/>
          </p:nvSpPr>
          <p:spPr>
            <a:xfrm>
              <a:off x="578451" y="3650804"/>
              <a:ext cx="5792935" cy="1533770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10439722"/>
                <a:satOff val="-25040"/>
                <a:lumOff val="1961"/>
                <a:alphaOff val="0"/>
              </a:schemeClr>
            </a:fillRef>
            <a:effectRef idx="0">
              <a:schemeClr val="accent5">
                <a:hueOff val="10439722"/>
                <a:satOff val="-25040"/>
                <a:lumOff val="1961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4" name="圓角矩形 8"/>
            <p:cNvSpPr/>
            <p:nvPr/>
          </p:nvSpPr>
          <p:spPr>
            <a:xfrm>
              <a:off x="769794" y="3695729"/>
              <a:ext cx="4115520" cy="14439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lvl="0" algn="l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3800" b="1" kern="1200" dirty="0"/>
                <a:t>3.</a:t>
              </a:r>
              <a:r>
                <a:rPr lang="zh-TW" altLang="en-US" sz="4000" b="1" u="sng" kern="1200" dirty="0"/>
                <a:t>行李</a:t>
              </a:r>
              <a:r>
                <a:rPr lang="zh-TW" altLang="en-US" sz="3800" b="1" kern="1200" dirty="0"/>
                <a:t>集中放置   </a:t>
              </a:r>
              <a:r>
                <a:rPr lang="en-US" altLang="zh-TW" sz="3800" b="1" kern="1200" dirty="0"/>
                <a:t/>
              </a:r>
              <a:br>
                <a:rPr lang="en-US" altLang="zh-TW" sz="3800" b="1" kern="1200" dirty="0"/>
              </a:br>
              <a:r>
                <a:rPr lang="zh-TW" altLang="en-US" sz="3800" b="1" kern="1200" dirty="0"/>
                <a:t>   指定區域</a:t>
              </a:r>
              <a:endParaRPr lang="zh-TW" altLang="en-US" sz="3800" kern="1200" dirty="0"/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6111700" y="3104780"/>
            <a:ext cx="913180" cy="1044300"/>
            <a:chOff x="4360194" y="1235115"/>
            <a:chExt cx="996950" cy="996950"/>
          </a:xfrm>
        </p:grpSpPr>
        <p:sp>
          <p:nvSpPr>
            <p:cNvPr id="11" name="向下箭號 10"/>
            <p:cNvSpPr/>
            <p:nvPr/>
          </p:nvSpPr>
          <p:spPr>
            <a:xfrm>
              <a:off x="4360194" y="1235115"/>
              <a:ext cx="996950" cy="996950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2" name="向下箭號 10"/>
            <p:cNvSpPr/>
            <p:nvPr/>
          </p:nvSpPr>
          <p:spPr>
            <a:xfrm>
              <a:off x="4584508" y="1235115"/>
              <a:ext cx="548322" cy="7502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3600" kern="1200"/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6804248" y="4584077"/>
            <a:ext cx="980581" cy="1032141"/>
            <a:chOff x="4833596" y="3014289"/>
            <a:chExt cx="996950" cy="996950"/>
          </a:xfrm>
        </p:grpSpPr>
        <p:sp>
          <p:nvSpPr>
            <p:cNvPr id="9" name="向下箭號 8"/>
            <p:cNvSpPr/>
            <p:nvPr/>
          </p:nvSpPr>
          <p:spPr>
            <a:xfrm>
              <a:off x="4833596" y="3014289"/>
              <a:ext cx="996950" cy="996950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10807894"/>
                <a:satOff val="-12023"/>
                <a:lumOff val="-47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10807894"/>
                <a:satOff val="-12023"/>
                <a:lumOff val="-47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zh-TW" altLang="en-US"/>
            </a:p>
          </p:txBody>
        </p:sp>
        <p:sp>
          <p:nvSpPr>
            <p:cNvPr id="10" name="向下箭號 12"/>
            <p:cNvSpPr/>
            <p:nvPr/>
          </p:nvSpPr>
          <p:spPr>
            <a:xfrm>
              <a:off x="5057910" y="3014289"/>
              <a:ext cx="548322" cy="7502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20" tIns="45720" rIns="45720" bIns="45720" numCol="1" spcCol="1270" anchor="ctr" anchorCtr="0">
              <a:noAutofit/>
            </a:bodyPr>
            <a:lstStyle/>
            <a:p>
              <a:pPr lvl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3600" kern="1200"/>
            </a:p>
          </p:txBody>
        </p:sp>
      </p:grpSp>
    </p:spTree>
    <p:extLst>
      <p:ext uri="{BB962C8B-B14F-4D97-AF65-F5344CB8AC3E}">
        <p14:creationId xmlns:p14="http://schemas.microsoft.com/office/powerpoint/2010/main" val="2653276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b="1" dirty="0"/>
              <a:t>三、住宿環境善後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386793" y="1940639"/>
            <a:ext cx="44012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u="sng" dirty="0">
                <a:latin typeface="+mj-ea"/>
                <a:ea typeface="+mj-ea"/>
              </a:rPr>
              <a:t>掃具放置處</a:t>
            </a:r>
            <a:r>
              <a:rPr lang="zh-TW" altLang="en-US" sz="3600" b="1" dirty="0">
                <a:latin typeface="+mj-ea"/>
                <a:ea typeface="+mj-ea"/>
              </a:rPr>
              <a:t>：</a:t>
            </a:r>
            <a:r>
              <a:rPr lang="en-US" altLang="zh-TW" sz="3600" b="1" dirty="0">
                <a:latin typeface="+mj-ea"/>
                <a:ea typeface="+mj-ea"/>
              </a:rPr>
              <a:t/>
            </a:r>
            <a:br>
              <a:rPr lang="en-US" altLang="zh-TW" sz="3600" b="1" dirty="0">
                <a:latin typeface="+mj-ea"/>
                <a:ea typeface="+mj-ea"/>
              </a:rPr>
            </a:br>
            <a:r>
              <a:rPr lang="zh-TW" altLang="en-US" sz="3600" b="1" dirty="0">
                <a:latin typeface="+mj-ea"/>
                <a:ea typeface="+mj-ea"/>
              </a:rPr>
              <a:t>各樓浴室旁的</a:t>
            </a:r>
            <a:r>
              <a:rPr lang="zh-TW" altLang="en-US" sz="3600" b="1" dirty="0">
                <a:solidFill>
                  <a:schemeClr val="accent1"/>
                </a:solidFill>
                <a:latin typeface="+mj-ea"/>
                <a:ea typeface="+mj-ea"/>
              </a:rPr>
              <a:t>工具間</a:t>
            </a:r>
          </a:p>
        </p:txBody>
      </p:sp>
      <p:sp>
        <p:nvSpPr>
          <p:cNvPr id="14" name="圓角矩形 13"/>
          <p:cNvSpPr/>
          <p:nvPr/>
        </p:nvSpPr>
        <p:spPr>
          <a:xfrm>
            <a:off x="1115615" y="5589240"/>
            <a:ext cx="2808311" cy="576064"/>
          </a:xfrm>
          <a:prstGeom prst="round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200" dirty="0"/>
              <a:t>用畢請歸位</a:t>
            </a:r>
          </a:p>
        </p:txBody>
      </p:sp>
      <p:sp>
        <p:nvSpPr>
          <p:cNvPr id="2" name="圓角矩形 1"/>
          <p:cNvSpPr/>
          <p:nvPr/>
        </p:nvSpPr>
        <p:spPr>
          <a:xfrm>
            <a:off x="1079612" y="3356992"/>
            <a:ext cx="2844316" cy="936104"/>
          </a:xfrm>
          <a:prstGeom prst="roundRect">
            <a:avLst/>
          </a:prstGeom>
          <a:solidFill>
            <a:schemeClr val="accent1">
              <a:alpha val="6902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【</a:t>
            </a:r>
            <a:r>
              <a:rPr lang="zh-TW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室內</a:t>
            </a:r>
            <a:r>
              <a:rPr lang="en-US" altLang="zh-TW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/</a:t>
            </a:r>
            <a:r>
              <a:rPr lang="zh-TW" altLang="en-US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寢室專用</a:t>
            </a:r>
            <a:r>
              <a:rPr lang="en-US" altLang="zh-TW" sz="260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rPr>
              <a:t>】</a:t>
            </a:r>
            <a:endParaRPr lang="zh-TW" altLang="en-US" sz="2600" dirty="0">
              <a:solidFill>
                <a:schemeClr val="tx1">
                  <a:lumMod val="85000"/>
                  <a:lumOff val="1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1115616" y="4437112"/>
            <a:ext cx="2849539" cy="936104"/>
          </a:xfrm>
          <a:prstGeom prst="roundRect">
            <a:avLst/>
          </a:prstGeom>
          <a:solidFill>
            <a:srgbClr val="C66951">
              <a:alpha val="6902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【</a:t>
            </a:r>
            <a:r>
              <a:rPr lang="zh-TW" alt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浴廁專用</a:t>
            </a:r>
            <a:r>
              <a:rPr lang="en-US" altLang="zh-TW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】</a:t>
            </a:r>
            <a:endParaRPr lang="zh-TW" altLang="en-US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90" t="1546" b="1888"/>
          <a:stretch/>
        </p:blipFill>
        <p:spPr>
          <a:xfrm rot="5400000">
            <a:off x="4887379" y="2377871"/>
            <a:ext cx="4552173" cy="3598758"/>
          </a:xfrm>
        </p:spPr>
      </p:pic>
      <p:cxnSp>
        <p:nvCxnSpPr>
          <p:cNvPr id="12" name="直線單箭頭接點 11"/>
          <p:cNvCxnSpPr/>
          <p:nvPr/>
        </p:nvCxnSpPr>
        <p:spPr>
          <a:xfrm>
            <a:off x="4644008" y="2852936"/>
            <a:ext cx="3024336" cy="0"/>
          </a:xfrm>
          <a:prstGeom prst="straightConnector1">
            <a:avLst/>
          </a:prstGeom>
          <a:ln w="7620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404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4103796575"/>
              </p:ext>
            </p:extLst>
          </p:nvPr>
        </p:nvGraphicFramePr>
        <p:xfrm>
          <a:off x="539552" y="908720"/>
          <a:ext cx="6552728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13485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格線">
  <a:themeElements>
    <a:clrScheme name="格線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格線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格線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2260</TotalTime>
  <Words>397</Words>
  <Application>Microsoft Office PowerPoint</Application>
  <PresentationFormat>如螢幕大小 (4:3)</PresentationFormat>
  <Paragraphs>69</Paragraphs>
  <Slides>20</Slides>
  <Notes>0</Notes>
  <HiddenSlides>1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9" baseType="lpstr">
      <vt:lpstr>微軟正黑體</vt:lpstr>
      <vt:lpstr>新細明體</vt:lpstr>
      <vt:lpstr>Arial</vt:lpstr>
      <vt:lpstr>Arial Bold</vt:lpstr>
      <vt:lpstr>Calibri</vt:lpstr>
      <vt:lpstr>Franklin Gothic Medium</vt:lpstr>
      <vt:lpstr>Wingdings</vt:lpstr>
      <vt:lpstr>Wingdings 2</vt:lpstr>
      <vt:lpstr>格線</vt:lpstr>
      <vt:lpstr>禪悅書苑 圓滿善後說明</vt:lpstr>
      <vt:lpstr>運用禪修的方法</vt:lpstr>
      <vt:lpstr>一、個人寢具善後</vt:lpstr>
      <vt:lpstr>PowerPoint 簡報</vt:lpstr>
      <vt:lpstr>PowerPoint 簡報</vt:lpstr>
      <vt:lpstr>PowerPoint 簡報</vt:lpstr>
      <vt:lpstr>二、個人物品善後</vt:lpstr>
      <vt:lpstr>三、住宿環境善後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四、離開前的小叮嚀</vt:lpstr>
      <vt:lpstr>一期一會</vt:lpstr>
      <vt:lpstr>感恩與祝福</vt:lpstr>
    </vt:vector>
  </TitlesOfParts>
  <Company>SYNNEX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禪悅書苑善後</dc:title>
  <dc:creator>釋演儀</dc:creator>
  <cp:lastModifiedBy>user</cp:lastModifiedBy>
  <cp:revision>82</cp:revision>
  <dcterms:created xsi:type="dcterms:W3CDTF">2017-12-08T08:08:48Z</dcterms:created>
  <dcterms:modified xsi:type="dcterms:W3CDTF">2026-05-14T07:25:23Z</dcterms:modified>
</cp:coreProperties>
</file>