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4" r:id="rId3"/>
    <p:sldId id="270" r:id="rId4"/>
    <p:sldId id="284" r:id="rId5"/>
    <p:sldId id="289" r:id="rId6"/>
    <p:sldId id="287" r:id="rId7"/>
    <p:sldId id="28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C9"/>
    <a:srgbClr val="A2D6EF"/>
    <a:srgbClr val="53BAE9"/>
    <a:srgbClr val="ABDEF4"/>
    <a:srgbClr val="6691B0"/>
    <a:srgbClr val="E9F4FA"/>
    <a:srgbClr val="5686A8"/>
    <a:srgbClr val="CBEAF8"/>
    <a:srgbClr val="E3F3FB"/>
    <a:srgbClr val="EAF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9652" autoAdjust="0"/>
  </p:normalViewPr>
  <p:slideViewPr>
    <p:cSldViewPr snapToGrid="0">
      <p:cViewPr>
        <p:scale>
          <a:sx n="100" d="100"/>
          <a:sy n="100" d="100"/>
        </p:scale>
        <p:origin x="-360" y="-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B5FF2-25EA-46D7-B3BA-4582358ABEC7}" type="datetimeFigureOut">
              <a:rPr lang="zh-CN" altLang="en-US" smtClean="0"/>
              <a:pPr/>
              <a:t>2019/4/18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C19EA-75F7-469A-9304-1B2BFF9984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84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2019/4/18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78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2019/4/18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46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2019/4/18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154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2019/4/18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51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2019/4/18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98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2019/4/18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605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2019/4/18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20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2019/4/18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74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2019/4/18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78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2019/4/18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07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2019/4/18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48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32B8C-E81A-4559-905F-EA468C4AE0F6}" type="datetimeFigureOut">
              <a:rPr lang="zh-CN" altLang="en-US" smtClean="0"/>
              <a:pPr/>
              <a:t>2019/4/18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4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B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任意多边形 79"/>
          <p:cNvSpPr/>
          <p:nvPr/>
        </p:nvSpPr>
        <p:spPr>
          <a:xfrm>
            <a:off x="-1" y="4882636"/>
            <a:ext cx="12192001" cy="1975365"/>
          </a:xfrm>
          <a:custGeom>
            <a:avLst/>
            <a:gdLst>
              <a:gd name="connsiteX0" fmla="*/ 4353340 w 12192001"/>
              <a:gd name="connsiteY0" fmla="*/ 0 h 1975365"/>
              <a:gd name="connsiteX1" fmla="*/ 5522941 w 12192001"/>
              <a:gd name="connsiteY1" fmla="*/ 551581 h 1975365"/>
              <a:gd name="connsiteX2" fmla="*/ 5532197 w 12192001"/>
              <a:gd name="connsiteY2" fmla="*/ 563959 h 1975365"/>
              <a:gd name="connsiteX3" fmla="*/ 5553053 w 12192001"/>
              <a:gd name="connsiteY3" fmla="*/ 553912 h 1975365"/>
              <a:gd name="connsiteX4" fmla="*/ 6143039 w 12192001"/>
              <a:gd name="connsiteY4" fmla="*/ 434799 h 1975365"/>
              <a:gd name="connsiteX5" fmla="*/ 7214812 w 12192001"/>
              <a:gd name="connsiteY5" fmla="*/ 878743 h 1975365"/>
              <a:gd name="connsiteX6" fmla="*/ 7274619 w 12192001"/>
              <a:gd name="connsiteY6" fmla="*/ 944547 h 1975365"/>
              <a:gd name="connsiteX7" fmla="*/ 7300992 w 12192001"/>
              <a:gd name="connsiteY7" fmla="*/ 901137 h 1975365"/>
              <a:gd name="connsiteX8" fmla="*/ 8776254 w 12192001"/>
              <a:gd name="connsiteY8" fmla="*/ 116746 h 1975365"/>
              <a:gd name="connsiteX9" fmla="*/ 10251516 w 12192001"/>
              <a:gd name="connsiteY9" fmla="*/ 901137 h 1975365"/>
              <a:gd name="connsiteX10" fmla="*/ 10255993 w 12192001"/>
              <a:gd name="connsiteY10" fmla="*/ 908506 h 1975365"/>
              <a:gd name="connsiteX11" fmla="*/ 10332727 w 12192001"/>
              <a:gd name="connsiteY11" fmla="*/ 824077 h 1975365"/>
              <a:gd name="connsiteX12" fmla="*/ 11404501 w 12192001"/>
              <a:gd name="connsiteY12" fmla="*/ 380133 h 1975365"/>
              <a:gd name="connsiteX13" fmla="*/ 12126982 w 12192001"/>
              <a:gd name="connsiteY13" fmla="*/ 563072 h 1975365"/>
              <a:gd name="connsiteX14" fmla="*/ 12192001 w 12192001"/>
              <a:gd name="connsiteY14" fmla="*/ 602572 h 1975365"/>
              <a:gd name="connsiteX15" fmla="*/ 12192001 w 12192001"/>
              <a:gd name="connsiteY15" fmla="*/ 1975365 h 1975365"/>
              <a:gd name="connsiteX16" fmla="*/ 0 w 12192001"/>
              <a:gd name="connsiteY16" fmla="*/ 1975365 h 1975365"/>
              <a:gd name="connsiteX17" fmla="*/ 0 w 12192001"/>
              <a:gd name="connsiteY17" fmla="*/ 204727 h 1975365"/>
              <a:gd name="connsiteX18" fmla="*/ 55205 w 12192001"/>
              <a:gd name="connsiteY18" fmla="*/ 207862 h 1975365"/>
              <a:gd name="connsiteX19" fmla="*/ 1223759 w 12192001"/>
              <a:gd name="connsiteY19" fmla="*/ 843689 h 1975365"/>
              <a:gd name="connsiteX20" fmla="*/ 1311523 w 12192001"/>
              <a:gd name="connsiteY20" fmla="*/ 961054 h 1975365"/>
              <a:gd name="connsiteX21" fmla="*/ 1316220 w 12192001"/>
              <a:gd name="connsiteY21" fmla="*/ 955887 h 1975365"/>
              <a:gd name="connsiteX22" fmla="*/ 2574237 w 12192001"/>
              <a:gd name="connsiteY22" fmla="*/ 434799 h 1975365"/>
              <a:gd name="connsiteX23" fmla="*/ 3103288 w 12192001"/>
              <a:gd name="connsiteY23" fmla="*/ 514784 h 1975365"/>
              <a:gd name="connsiteX24" fmla="*/ 3188753 w 12192001"/>
              <a:gd name="connsiteY24" fmla="*/ 546065 h 1975365"/>
              <a:gd name="connsiteX25" fmla="*/ 3281567 w 12192001"/>
              <a:gd name="connsiteY25" fmla="*/ 443944 h 1975365"/>
              <a:gd name="connsiteX26" fmla="*/ 4353340 w 12192001"/>
              <a:gd name="connsiteY26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2001" h="1975365">
                <a:moveTo>
                  <a:pt x="4353340" y="0"/>
                </a:moveTo>
                <a:cubicBezTo>
                  <a:pt x="4824213" y="0"/>
                  <a:pt x="5244936" y="214716"/>
                  <a:pt x="5522941" y="551581"/>
                </a:cubicBezTo>
                <a:lnTo>
                  <a:pt x="5532197" y="563959"/>
                </a:lnTo>
                <a:lnTo>
                  <a:pt x="5553053" y="553912"/>
                </a:lnTo>
                <a:cubicBezTo>
                  <a:pt x="5734391" y="477212"/>
                  <a:pt x="5933762" y="434799"/>
                  <a:pt x="6143039" y="434799"/>
                </a:cubicBezTo>
                <a:cubicBezTo>
                  <a:pt x="6561592" y="434799"/>
                  <a:pt x="6940521" y="604452"/>
                  <a:pt x="7214812" y="878743"/>
                </a:cubicBezTo>
                <a:lnTo>
                  <a:pt x="7274619" y="944547"/>
                </a:lnTo>
                <a:lnTo>
                  <a:pt x="7300992" y="901137"/>
                </a:lnTo>
                <a:cubicBezTo>
                  <a:pt x="7620710" y="427892"/>
                  <a:pt x="8162146" y="116746"/>
                  <a:pt x="8776254" y="116746"/>
                </a:cubicBezTo>
                <a:cubicBezTo>
                  <a:pt x="9390362" y="116746"/>
                  <a:pt x="9931798" y="427892"/>
                  <a:pt x="10251516" y="901137"/>
                </a:cubicBezTo>
                <a:lnTo>
                  <a:pt x="10255993" y="908506"/>
                </a:lnTo>
                <a:lnTo>
                  <a:pt x="10332727" y="824077"/>
                </a:lnTo>
                <a:cubicBezTo>
                  <a:pt x="10607018" y="549786"/>
                  <a:pt x="10985947" y="380133"/>
                  <a:pt x="11404501" y="380133"/>
                </a:cubicBezTo>
                <a:cubicBezTo>
                  <a:pt x="11666097" y="380133"/>
                  <a:pt x="11912215" y="446404"/>
                  <a:pt x="12126982" y="563072"/>
                </a:cubicBezTo>
                <a:lnTo>
                  <a:pt x="12192001" y="602572"/>
                </a:lnTo>
                <a:lnTo>
                  <a:pt x="12192001" y="1975365"/>
                </a:lnTo>
                <a:lnTo>
                  <a:pt x="0" y="1975365"/>
                </a:lnTo>
                <a:lnTo>
                  <a:pt x="0" y="204727"/>
                </a:lnTo>
                <a:lnTo>
                  <a:pt x="55205" y="207862"/>
                </a:lnTo>
                <a:cubicBezTo>
                  <a:pt x="524453" y="261507"/>
                  <a:pt x="938234" y="497713"/>
                  <a:pt x="1223759" y="843689"/>
                </a:cubicBezTo>
                <a:lnTo>
                  <a:pt x="1311523" y="961054"/>
                </a:lnTo>
                <a:lnTo>
                  <a:pt x="1316220" y="955887"/>
                </a:lnTo>
                <a:cubicBezTo>
                  <a:pt x="1638174" y="633932"/>
                  <a:pt x="2082950" y="434799"/>
                  <a:pt x="2574237" y="434799"/>
                </a:cubicBezTo>
                <a:cubicBezTo>
                  <a:pt x="2758469" y="434799"/>
                  <a:pt x="2936161" y="462802"/>
                  <a:pt x="3103288" y="514784"/>
                </a:cubicBezTo>
                <a:lnTo>
                  <a:pt x="3188753" y="546065"/>
                </a:lnTo>
                <a:lnTo>
                  <a:pt x="3281567" y="443944"/>
                </a:lnTo>
                <a:cubicBezTo>
                  <a:pt x="3555858" y="169652"/>
                  <a:pt x="3934787" y="0"/>
                  <a:pt x="4353340" y="0"/>
                </a:cubicBezTo>
                <a:close/>
              </a:path>
            </a:pathLst>
          </a:custGeom>
          <a:gradFill>
            <a:gsLst>
              <a:gs pos="0">
                <a:srgbClr val="E5EEF3">
                  <a:alpha val="50000"/>
                </a:srgbClr>
              </a:gs>
              <a:gs pos="100000">
                <a:srgbClr val="E1EB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任意多边形 61"/>
          <p:cNvSpPr/>
          <p:nvPr/>
        </p:nvSpPr>
        <p:spPr>
          <a:xfrm>
            <a:off x="-1" y="5412809"/>
            <a:ext cx="12192000" cy="1445191"/>
          </a:xfrm>
          <a:custGeom>
            <a:avLst/>
            <a:gdLst>
              <a:gd name="connsiteX0" fmla="*/ 3397688 w 12192000"/>
              <a:gd name="connsiteY0" fmla="*/ 0 h 1445191"/>
              <a:gd name="connsiteX1" fmla="*/ 4028686 w 12192000"/>
              <a:gd name="connsiteY1" fmla="*/ 335498 h 1445191"/>
              <a:gd name="connsiteX2" fmla="*/ 4064859 w 12192000"/>
              <a:gd name="connsiteY2" fmla="*/ 402142 h 1445191"/>
              <a:gd name="connsiteX3" fmla="*/ 4184991 w 12192000"/>
              <a:gd name="connsiteY3" fmla="*/ 336937 h 1445191"/>
              <a:gd name="connsiteX4" fmla="*/ 4481190 w 12192000"/>
              <a:gd name="connsiteY4" fmla="*/ 277137 h 1445191"/>
              <a:gd name="connsiteX5" fmla="*/ 5112188 w 12192000"/>
              <a:gd name="connsiteY5" fmla="*/ 612635 h 1445191"/>
              <a:gd name="connsiteX6" fmla="*/ 5112268 w 12192000"/>
              <a:gd name="connsiteY6" fmla="*/ 612785 h 1445191"/>
              <a:gd name="connsiteX7" fmla="*/ 5138627 w 12192000"/>
              <a:gd name="connsiteY7" fmla="*/ 564223 h 1445191"/>
              <a:gd name="connsiteX8" fmla="*/ 5943603 w 12192000"/>
              <a:gd name="connsiteY8" fmla="*/ 136221 h 1445191"/>
              <a:gd name="connsiteX9" fmla="*/ 6406326 w 12192000"/>
              <a:gd name="connsiteY9" fmla="*/ 253387 h 1445191"/>
              <a:gd name="connsiteX10" fmla="*/ 6446733 w 12192000"/>
              <a:gd name="connsiteY10" fmla="*/ 277935 h 1445191"/>
              <a:gd name="connsiteX11" fmla="*/ 6492158 w 12192000"/>
              <a:gd name="connsiteY11" fmla="*/ 222879 h 1445191"/>
              <a:gd name="connsiteX12" fmla="*/ 7030236 w 12192000"/>
              <a:gd name="connsiteY12" fmla="*/ 0 h 1445191"/>
              <a:gd name="connsiteX13" fmla="*/ 7568314 w 12192000"/>
              <a:gd name="connsiteY13" fmla="*/ 222879 h 1445191"/>
              <a:gd name="connsiteX14" fmla="*/ 7608074 w 12192000"/>
              <a:gd name="connsiteY14" fmla="*/ 271069 h 1445191"/>
              <a:gd name="connsiteX15" fmla="*/ 7616564 w 12192000"/>
              <a:gd name="connsiteY15" fmla="*/ 265911 h 1445191"/>
              <a:gd name="connsiteX16" fmla="*/ 8079289 w 12192000"/>
              <a:gd name="connsiteY16" fmla="*/ 148745 h 1445191"/>
              <a:gd name="connsiteX17" fmla="*/ 8813332 w 12192000"/>
              <a:gd name="connsiteY17" fmla="*/ 484217 h 1445191"/>
              <a:gd name="connsiteX18" fmla="*/ 8909108 w 12192000"/>
              <a:gd name="connsiteY18" fmla="*/ 615575 h 1445191"/>
              <a:gd name="connsiteX19" fmla="*/ 8910704 w 12192000"/>
              <a:gd name="connsiteY19" fmla="*/ 612634 h 1445191"/>
              <a:gd name="connsiteX20" fmla="*/ 9541702 w 12192000"/>
              <a:gd name="connsiteY20" fmla="*/ 277136 h 1445191"/>
              <a:gd name="connsiteX21" fmla="*/ 9967160 w 12192000"/>
              <a:gd name="connsiteY21" fmla="*/ 407095 h 1445191"/>
              <a:gd name="connsiteX22" fmla="*/ 9976306 w 12192000"/>
              <a:gd name="connsiteY22" fmla="*/ 414641 h 1445191"/>
              <a:gd name="connsiteX23" fmla="*/ 10019263 w 12192000"/>
              <a:gd name="connsiteY23" fmla="*/ 335498 h 1445191"/>
              <a:gd name="connsiteX24" fmla="*/ 10650261 w 12192000"/>
              <a:gd name="connsiteY24" fmla="*/ 0 h 1445191"/>
              <a:gd name="connsiteX25" fmla="*/ 11281259 w 12192000"/>
              <a:gd name="connsiteY25" fmla="*/ 335498 h 1445191"/>
              <a:gd name="connsiteX26" fmla="*/ 11306422 w 12192000"/>
              <a:gd name="connsiteY26" fmla="*/ 381858 h 1445191"/>
              <a:gd name="connsiteX27" fmla="*/ 11321378 w 12192000"/>
              <a:gd name="connsiteY27" fmla="*/ 369518 h 1445191"/>
              <a:gd name="connsiteX28" fmla="*/ 11746836 w 12192000"/>
              <a:gd name="connsiteY28" fmla="*/ 239559 h 1445191"/>
              <a:gd name="connsiteX29" fmla="*/ 12172294 w 12192000"/>
              <a:gd name="connsiteY29" fmla="*/ 369518 h 1445191"/>
              <a:gd name="connsiteX30" fmla="*/ 12192000 w 12192000"/>
              <a:gd name="connsiteY30" fmla="*/ 385777 h 1445191"/>
              <a:gd name="connsiteX31" fmla="*/ 12192000 w 12192000"/>
              <a:gd name="connsiteY31" fmla="*/ 1445191 h 1445191"/>
              <a:gd name="connsiteX32" fmla="*/ 0 w 12192000"/>
              <a:gd name="connsiteY32" fmla="*/ 1445191 h 1445191"/>
              <a:gd name="connsiteX33" fmla="*/ 0 w 12192000"/>
              <a:gd name="connsiteY33" fmla="*/ 52120 h 1445191"/>
              <a:gd name="connsiteX34" fmla="*/ 68550 w 12192000"/>
              <a:gd name="connsiteY34" fmla="*/ 79738 h 1445191"/>
              <a:gd name="connsiteX35" fmla="*/ 247175 w 12192000"/>
              <a:gd name="connsiteY35" fmla="*/ 184935 h 1445191"/>
              <a:gd name="connsiteX36" fmla="*/ 338186 w 12192000"/>
              <a:gd name="connsiteY36" fmla="*/ 253847 h 1445191"/>
              <a:gd name="connsiteX37" fmla="*/ 338943 w 12192000"/>
              <a:gd name="connsiteY37" fmla="*/ 253387 h 1445191"/>
              <a:gd name="connsiteX38" fmla="*/ 801669 w 12192000"/>
              <a:gd name="connsiteY38" fmla="*/ 136221 h 1445191"/>
              <a:gd name="connsiteX39" fmla="*/ 1631894 w 12192000"/>
              <a:gd name="connsiteY39" fmla="*/ 603610 h 1445191"/>
              <a:gd name="connsiteX40" fmla="*/ 1638578 w 12192000"/>
              <a:gd name="connsiteY40" fmla="*/ 617070 h 1445191"/>
              <a:gd name="connsiteX41" fmla="*/ 1711200 w 12192000"/>
              <a:gd name="connsiteY41" fmla="*/ 529051 h 1445191"/>
              <a:gd name="connsiteX42" fmla="*/ 2289136 w 12192000"/>
              <a:gd name="connsiteY42" fmla="*/ 289663 h 1445191"/>
              <a:gd name="connsiteX43" fmla="*/ 2695964 w 12192000"/>
              <a:gd name="connsiteY43" fmla="*/ 397949 h 1445191"/>
              <a:gd name="connsiteX44" fmla="*/ 2722727 w 12192000"/>
              <a:gd name="connsiteY44" fmla="*/ 416495 h 1445191"/>
              <a:gd name="connsiteX45" fmla="*/ 2766691 w 12192000"/>
              <a:gd name="connsiteY45" fmla="*/ 335498 h 1445191"/>
              <a:gd name="connsiteX46" fmla="*/ 3397688 w 12192000"/>
              <a:gd name="connsiteY46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192000" h="1445191">
                <a:moveTo>
                  <a:pt x="3397688" y="0"/>
                </a:moveTo>
                <a:cubicBezTo>
                  <a:pt x="3660354" y="0"/>
                  <a:pt x="3891936" y="133083"/>
                  <a:pt x="4028686" y="335498"/>
                </a:cubicBezTo>
                <a:lnTo>
                  <a:pt x="4064859" y="402142"/>
                </a:lnTo>
                <a:lnTo>
                  <a:pt x="4184991" y="336937"/>
                </a:lnTo>
                <a:cubicBezTo>
                  <a:pt x="4276031" y="298430"/>
                  <a:pt x="4376124" y="277137"/>
                  <a:pt x="4481190" y="277137"/>
                </a:cubicBezTo>
                <a:cubicBezTo>
                  <a:pt x="4743855" y="277137"/>
                  <a:pt x="4975438" y="410220"/>
                  <a:pt x="5112188" y="612635"/>
                </a:cubicBezTo>
                <a:lnTo>
                  <a:pt x="5112268" y="612785"/>
                </a:lnTo>
                <a:lnTo>
                  <a:pt x="5138627" y="564223"/>
                </a:lnTo>
                <a:cubicBezTo>
                  <a:pt x="5313082" y="305997"/>
                  <a:pt x="5608515" y="136221"/>
                  <a:pt x="5943603" y="136221"/>
                </a:cubicBezTo>
                <a:cubicBezTo>
                  <a:pt x="6111145" y="136221"/>
                  <a:pt x="6268776" y="178665"/>
                  <a:pt x="6406326" y="253387"/>
                </a:cubicBezTo>
                <a:lnTo>
                  <a:pt x="6446733" y="277935"/>
                </a:lnTo>
                <a:lnTo>
                  <a:pt x="6492158" y="222879"/>
                </a:lnTo>
                <a:cubicBezTo>
                  <a:pt x="6629864" y="85173"/>
                  <a:pt x="6820104" y="0"/>
                  <a:pt x="7030236" y="0"/>
                </a:cubicBezTo>
                <a:cubicBezTo>
                  <a:pt x="7240368" y="0"/>
                  <a:pt x="7430608" y="85173"/>
                  <a:pt x="7568314" y="222879"/>
                </a:cubicBezTo>
                <a:lnTo>
                  <a:pt x="7608074" y="271069"/>
                </a:lnTo>
                <a:lnTo>
                  <a:pt x="7616564" y="265911"/>
                </a:lnTo>
                <a:cubicBezTo>
                  <a:pt x="7754115" y="191189"/>
                  <a:pt x="7911746" y="148745"/>
                  <a:pt x="8079289" y="148745"/>
                </a:cubicBezTo>
                <a:cubicBezTo>
                  <a:pt x="8372490" y="148745"/>
                  <a:pt x="8635332" y="278730"/>
                  <a:pt x="8813332" y="484217"/>
                </a:cubicBezTo>
                <a:lnTo>
                  <a:pt x="8909108" y="615575"/>
                </a:lnTo>
                <a:lnTo>
                  <a:pt x="8910704" y="612634"/>
                </a:lnTo>
                <a:cubicBezTo>
                  <a:pt x="9047454" y="410219"/>
                  <a:pt x="9279036" y="277136"/>
                  <a:pt x="9541702" y="277136"/>
                </a:cubicBezTo>
                <a:cubicBezTo>
                  <a:pt x="9699301" y="277136"/>
                  <a:pt x="9845711" y="325046"/>
                  <a:pt x="9967160" y="407095"/>
                </a:cubicBezTo>
                <a:lnTo>
                  <a:pt x="9976306" y="414641"/>
                </a:lnTo>
                <a:lnTo>
                  <a:pt x="10019263" y="335498"/>
                </a:lnTo>
                <a:cubicBezTo>
                  <a:pt x="10156013" y="133083"/>
                  <a:pt x="10387595" y="0"/>
                  <a:pt x="10650261" y="0"/>
                </a:cubicBezTo>
                <a:cubicBezTo>
                  <a:pt x="10912927" y="0"/>
                  <a:pt x="11144509" y="133083"/>
                  <a:pt x="11281259" y="335498"/>
                </a:cubicBezTo>
                <a:lnTo>
                  <a:pt x="11306422" y="381858"/>
                </a:lnTo>
                <a:lnTo>
                  <a:pt x="11321378" y="369518"/>
                </a:lnTo>
                <a:cubicBezTo>
                  <a:pt x="11442827" y="287469"/>
                  <a:pt x="11589237" y="239559"/>
                  <a:pt x="11746836" y="239559"/>
                </a:cubicBezTo>
                <a:cubicBezTo>
                  <a:pt x="11904435" y="239559"/>
                  <a:pt x="12050845" y="287469"/>
                  <a:pt x="12172294" y="369518"/>
                </a:cubicBezTo>
                <a:lnTo>
                  <a:pt x="12192000" y="385777"/>
                </a:lnTo>
                <a:lnTo>
                  <a:pt x="12192000" y="1445191"/>
                </a:lnTo>
                <a:lnTo>
                  <a:pt x="0" y="1445191"/>
                </a:lnTo>
                <a:lnTo>
                  <a:pt x="0" y="52120"/>
                </a:lnTo>
                <a:lnTo>
                  <a:pt x="68550" y="79738"/>
                </a:lnTo>
                <a:cubicBezTo>
                  <a:pt x="130842" y="110458"/>
                  <a:pt x="190524" y="145664"/>
                  <a:pt x="247175" y="184935"/>
                </a:cubicBezTo>
                <a:lnTo>
                  <a:pt x="338186" y="253847"/>
                </a:lnTo>
                <a:lnTo>
                  <a:pt x="338943" y="253387"/>
                </a:lnTo>
                <a:cubicBezTo>
                  <a:pt x="476494" y="178665"/>
                  <a:pt x="634125" y="136221"/>
                  <a:pt x="801669" y="136221"/>
                </a:cubicBezTo>
                <a:cubicBezTo>
                  <a:pt x="1153510" y="136221"/>
                  <a:pt x="1461634" y="323399"/>
                  <a:pt x="1631894" y="603610"/>
                </a:cubicBezTo>
                <a:lnTo>
                  <a:pt x="1638578" y="617070"/>
                </a:lnTo>
                <a:lnTo>
                  <a:pt x="1711200" y="529051"/>
                </a:lnTo>
                <a:cubicBezTo>
                  <a:pt x="1859106" y="381145"/>
                  <a:pt x="2063437" y="289663"/>
                  <a:pt x="2289136" y="289663"/>
                </a:cubicBezTo>
                <a:cubicBezTo>
                  <a:pt x="2437250" y="289663"/>
                  <a:pt x="2576162" y="329061"/>
                  <a:pt x="2695964" y="397949"/>
                </a:cubicBezTo>
                <a:lnTo>
                  <a:pt x="2722727" y="416495"/>
                </a:lnTo>
                <a:lnTo>
                  <a:pt x="2766691" y="335498"/>
                </a:lnTo>
                <a:cubicBezTo>
                  <a:pt x="2903440" y="133083"/>
                  <a:pt x="3135023" y="0"/>
                  <a:pt x="3397688" y="0"/>
                </a:cubicBezTo>
                <a:close/>
              </a:path>
            </a:pathLst>
          </a:custGeom>
          <a:gradFill>
            <a:gsLst>
              <a:gs pos="0">
                <a:srgbClr val="E9F4FA"/>
              </a:gs>
              <a:gs pos="100000">
                <a:srgbClr val="D7E3E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1" y="5724661"/>
            <a:ext cx="12191999" cy="1133339"/>
          </a:xfrm>
          <a:custGeom>
            <a:avLst/>
            <a:gdLst>
              <a:gd name="connsiteX0" fmla="*/ 4324187 w 12191999"/>
              <a:gd name="connsiteY0" fmla="*/ 0 h 1133339"/>
              <a:gd name="connsiteX1" fmla="*/ 4828786 w 12191999"/>
              <a:gd name="connsiteY1" fmla="*/ 268294 h 1133339"/>
              <a:gd name="connsiteX2" fmla="*/ 4852161 w 12191999"/>
              <a:gd name="connsiteY2" fmla="*/ 311359 h 1133339"/>
              <a:gd name="connsiteX3" fmla="*/ 4874652 w 12191999"/>
              <a:gd name="connsiteY3" fmla="*/ 309092 h 1133339"/>
              <a:gd name="connsiteX4" fmla="*/ 5307165 w 12191999"/>
              <a:gd name="connsiteY4" fmla="*/ 539058 h 1133339"/>
              <a:gd name="connsiteX5" fmla="*/ 5334082 w 12191999"/>
              <a:gd name="connsiteY5" fmla="*/ 588645 h 1133339"/>
              <a:gd name="connsiteX6" fmla="*/ 5405825 w 12191999"/>
              <a:gd name="connsiteY6" fmla="*/ 549703 h 1133339"/>
              <a:gd name="connsiteX7" fmla="*/ 5608854 w 12191999"/>
              <a:gd name="connsiteY7" fmla="*/ 508714 h 1133339"/>
              <a:gd name="connsiteX8" fmla="*/ 5653102 w 12191999"/>
              <a:gd name="connsiteY8" fmla="*/ 512618 h 1133339"/>
              <a:gd name="connsiteX9" fmla="*/ 5684350 w 12191999"/>
              <a:gd name="connsiteY9" fmla="*/ 474742 h 1133339"/>
              <a:gd name="connsiteX10" fmla="*/ 6053173 w 12191999"/>
              <a:gd name="connsiteY10" fmla="*/ 321971 h 1133339"/>
              <a:gd name="connsiteX11" fmla="*/ 6256201 w 12191999"/>
              <a:gd name="connsiteY11" fmla="*/ 362960 h 1133339"/>
              <a:gd name="connsiteX12" fmla="*/ 6335091 w 12191999"/>
              <a:gd name="connsiteY12" fmla="*/ 405780 h 1133339"/>
              <a:gd name="connsiteX13" fmla="*/ 6344312 w 12191999"/>
              <a:gd name="connsiteY13" fmla="*/ 398172 h 1133339"/>
              <a:gd name="connsiteX14" fmla="*/ 6635938 w 12191999"/>
              <a:gd name="connsiteY14" fmla="*/ 309092 h 1133339"/>
              <a:gd name="connsiteX15" fmla="*/ 7004761 w 12191999"/>
              <a:gd name="connsiteY15" fmla="*/ 461863 h 1133339"/>
              <a:gd name="connsiteX16" fmla="*/ 7041595 w 12191999"/>
              <a:gd name="connsiteY16" fmla="*/ 506507 h 1133339"/>
              <a:gd name="connsiteX17" fmla="*/ 7048024 w 12191999"/>
              <a:gd name="connsiteY17" fmla="*/ 501203 h 1133339"/>
              <a:gd name="connsiteX18" fmla="*/ 7339652 w 12191999"/>
              <a:gd name="connsiteY18" fmla="*/ 412123 h 1133339"/>
              <a:gd name="connsiteX19" fmla="*/ 7820257 w 12191999"/>
              <a:gd name="connsiteY19" fmla="*/ 730689 h 1133339"/>
              <a:gd name="connsiteX20" fmla="*/ 7823882 w 12191999"/>
              <a:gd name="connsiteY20" fmla="*/ 742369 h 1133339"/>
              <a:gd name="connsiteX21" fmla="*/ 7829379 w 12191999"/>
              <a:gd name="connsiteY21" fmla="*/ 732242 h 1133339"/>
              <a:gd name="connsiteX22" fmla="*/ 8261893 w 12191999"/>
              <a:gd name="connsiteY22" fmla="*/ 502276 h 1133339"/>
              <a:gd name="connsiteX23" fmla="*/ 8441234 w 12191999"/>
              <a:gd name="connsiteY23" fmla="*/ 533926 h 1133339"/>
              <a:gd name="connsiteX24" fmla="*/ 8512634 w 12191999"/>
              <a:gd name="connsiteY24" fmla="*/ 567236 h 1133339"/>
              <a:gd name="connsiteX25" fmla="*/ 8534598 w 12191999"/>
              <a:gd name="connsiteY25" fmla="*/ 526771 h 1133339"/>
              <a:gd name="connsiteX26" fmla="*/ 8840079 w 12191999"/>
              <a:gd name="connsiteY26" fmla="*/ 364348 h 1133339"/>
              <a:gd name="connsiteX27" fmla="*/ 9145560 w 12191999"/>
              <a:gd name="connsiteY27" fmla="*/ 526771 h 1133339"/>
              <a:gd name="connsiteX28" fmla="*/ 9164773 w 12191999"/>
              <a:gd name="connsiteY28" fmla="*/ 562169 h 1133339"/>
              <a:gd name="connsiteX29" fmla="*/ 9187740 w 12191999"/>
              <a:gd name="connsiteY29" fmla="*/ 549703 h 1133339"/>
              <a:gd name="connsiteX30" fmla="*/ 9390768 w 12191999"/>
              <a:gd name="connsiteY30" fmla="*/ 508714 h 1133339"/>
              <a:gd name="connsiteX31" fmla="*/ 9836849 w 12191999"/>
              <a:gd name="connsiteY31" fmla="*/ 759843 h 1133339"/>
              <a:gd name="connsiteX32" fmla="*/ 9846695 w 12191999"/>
              <a:gd name="connsiteY32" fmla="*/ 779672 h 1133339"/>
              <a:gd name="connsiteX33" fmla="*/ 9859902 w 12191999"/>
              <a:gd name="connsiteY33" fmla="*/ 737128 h 1133339"/>
              <a:gd name="connsiteX34" fmla="*/ 10340506 w 12191999"/>
              <a:gd name="connsiteY34" fmla="*/ 418562 h 1133339"/>
              <a:gd name="connsiteX35" fmla="*/ 10543534 w 12191999"/>
              <a:gd name="connsiteY35" fmla="*/ 459551 h 1133339"/>
              <a:gd name="connsiteX36" fmla="*/ 10626367 w 12191999"/>
              <a:gd name="connsiteY36" fmla="*/ 504512 h 1133339"/>
              <a:gd name="connsiteX37" fmla="*/ 10672181 w 12191999"/>
              <a:gd name="connsiteY37" fmla="*/ 448985 h 1133339"/>
              <a:gd name="connsiteX38" fmla="*/ 11041003 w 12191999"/>
              <a:gd name="connsiteY38" fmla="*/ 296214 h 1133339"/>
              <a:gd name="connsiteX39" fmla="*/ 11332631 w 12191999"/>
              <a:gd name="connsiteY39" fmla="*/ 385294 h 1133339"/>
              <a:gd name="connsiteX40" fmla="*/ 11371408 w 12191999"/>
              <a:gd name="connsiteY40" fmla="*/ 417288 h 1133339"/>
              <a:gd name="connsiteX41" fmla="*/ 11406247 w 12191999"/>
              <a:gd name="connsiteY41" fmla="*/ 398377 h 1133339"/>
              <a:gd name="connsiteX42" fmla="*/ 11609275 w 12191999"/>
              <a:gd name="connsiteY42" fmla="*/ 357388 h 1133339"/>
              <a:gd name="connsiteX43" fmla="*/ 12089879 w 12191999"/>
              <a:gd name="connsiteY43" fmla="*/ 675954 h 1133339"/>
              <a:gd name="connsiteX44" fmla="*/ 12109865 w 12191999"/>
              <a:gd name="connsiteY44" fmla="*/ 740336 h 1133339"/>
              <a:gd name="connsiteX45" fmla="*/ 12187741 w 12191999"/>
              <a:gd name="connsiteY45" fmla="*/ 732486 h 1133339"/>
              <a:gd name="connsiteX46" fmla="*/ 12191999 w 12191999"/>
              <a:gd name="connsiteY46" fmla="*/ 732755 h 1133339"/>
              <a:gd name="connsiteX47" fmla="*/ 12191999 w 12191999"/>
              <a:gd name="connsiteY47" fmla="*/ 1133339 h 1133339"/>
              <a:gd name="connsiteX48" fmla="*/ 0 w 12191999"/>
              <a:gd name="connsiteY48" fmla="*/ 1133339 h 1133339"/>
              <a:gd name="connsiteX49" fmla="*/ 0 w 12191999"/>
              <a:gd name="connsiteY49" fmla="*/ 662259 h 1133339"/>
              <a:gd name="connsiteX50" fmla="*/ 35270 w 12191999"/>
              <a:gd name="connsiteY50" fmla="*/ 627821 h 1133339"/>
              <a:gd name="connsiteX51" fmla="*/ 367052 w 12191999"/>
              <a:gd name="connsiteY51" fmla="*/ 508714 h 1133339"/>
              <a:gd name="connsiteX52" fmla="*/ 761454 w 12191999"/>
              <a:gd name="connsiteY52" fmla="*/ 688964 h 1133339"/>
              <a:gd name="connsiteX53" fmla="*/ 765322 w 12191999"/>
              <a:gd name="connsiteY53" fmla="*/ 694269 h 1133339"/>
              <a:gd name="connsiteX54" fmla="*/ 779363 w 12191999"/>
              <a:gd name="connsiteY54" fmla="*/ 668401 h 1133339"/>
              <a:gd name="connsiteX55" fmla="*/ 1249255 w 12191999"/>
              <a:gd name="connsiteY55" fmla="*/ 418562 h 1133339"/>
              <a:gd name="connsiteX56" fmla="*/ 1469828 w 12191999"/>
              <a:gd name="connsiteY56" fmla="*/ 463094 h 1133339"/>
              <a:gd name="connsiteX57" fmla="*/ 1529039 w 12191999"/>
              <a:gd name="connsiteY57" fmla="*/ 495232 h 1133339"/>
              <a:gd name="connsiteX58" fmla="*/ 1556571 w 12191999"/>
              <a:gd name="connsiteY58" fmla="*/ 461863 h 1133339"/>
              <a:gd name="connsiteX59" fmla="*/ 1925393 w 12191999"/>
              <a:gd name="connsiteY59" fmla="*/ 309092 h 1133339"/>
              <a:gd name="connsiteX60" fmla="*/ 2128421 w 12191999"/>
              <a:gd name="connsiteY60" fmla="*/ 350081 h 1133339"/>
              <a:gd name="connsiteX61" fmla="*/ 2211864 w 12191999"/>
              <a:gd name="connsiteY61" fmla="*/ 395372 h 1133339"/>
              <a:gd name="connsiteX62" fmla="*/ 2265051 w 12191999"/>
              <a:gd name="connsiteY62" fmla="*/ 366503 h 1133339"/>
              <a:gd name="connsiteX63" fmla="*/ 2485624 w 12191999"/>
              <a:gd name="connsiteY63" fmla="*/ 321971 h 1133339"/>
              <a:gd name="connsiteX64" fmla="*/ 3007763 w 12191999"/>
              <a:gd name="connsiteY64" fmla="*/ 668067 h 1133339"/>
              <a:gd name="connsiteX65" fmla="*/ 3028976 w 12191999"/>
              <a:gd name="connsiteY65" fmla="*/ 736404 h 1133339"/>
              <a:gd name="connsiteX66" fmla="*/ 3043766 w 12191999"/>
              <a:gd name="connsiteY66" fmla="*/ 731813 h 1133339"/>
              <a:gd name="connsiteX67" fmla="*/ 3148886 w 12191999"/>
              <a:gd name="connsiteY67" fmla="*/ 721216 h 1133339"/>
              <a:gd name="connsiteX68" fmla="*/ 3166919 w 12191999"/>
              <a:gd name="connsiteY68" fmla="*/ 722353 h 1133339"/>
              <a:gd name="connsiteX69" fmla="*/ 3196314 w 12191999"/>
              <a:gd name="connsiteY69" fmla="*/ 627658 h 1133339"/>
              <a:gd name="connsiteX70" fmla="*/ 3676918 w 12191999"/>
              <a:gd name="connsiteY70" fmla="*/ 309092 h 1133339"/>
              <a:gd name="connsiteX71" fmla="*/ 3782038 w 12191999"/>
              <a:gd name="connsiteY71" fmla="*/ 319689 h 1133339"/>
              <a:gd name="connsiteX72" fmla="*/ 3790298 w 12191999"/>
              <a:gd name="connsiteY72" fmla="*/ 322253 h 1133339"/>
              <a:gd name="connsiteX73" fmla="*/ 3819586 w 12191999"/>
              <a:gd name="connsiteY73" fmla="*/ 268294 h 1133339"/>
              <a:gd name="connsiteX74" fmla="*/ 4324187 w 12191999"/>
              <a:gd name="connsiteY74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191999" h="1133339">
                <a:moveTo>
                  <a:pt x="4324187" y="0"/>
                </a:moveTo>
                <a:cubicBezTo>
                  <a:pt x="4534237" y="0"/>
                  <a:pt x="4719430" y="106424"/>
                  <a:pt x="4828786" y="268294"/>
                </a:cubicBezTo>
                <a:lnTo>
                  <a:pt x="4852161" y="311359"/>
                </a:lnTo>
                <a:lnTo>
                  <a:pt x="4874652" y="309092"/>
                </a:lnTo>
                <a:cubicBezTo>
                  <a:pt x="5054694" y="309092"/>
                  <a:pt x="5213432" y="400313"/>
                  <a:pt x="5307165" y="539058"/>
                </a:cubicBezTo>
                <a:lnTo>
                  <a:pt x="5334082" y="588645"/>
                </a:lnTo>
                <a:lnTo>
                  <a:pt x="5405825" y="549703"/>
                </a:lnTo>
                <a:cubicBezTo>
                  <a:pt x="5468228" y="523309"/>
                  <a:pt x="5536836" y="508714"/>
                  <a:pt x="5608854" y="508714"/>
                </a:cubicBezTo>
                <a:lnTo>
                  <a:pt x="5653102" y="512618"/>
                </a:lnTo>
                <a:lnTo>
                  <a:pt x="5684350" y="474742"/>
                </a:lnTo>
                <a:cubicBezTo>
                  <a:pt x="5778740" y="380352"/>
                  <a:pt x="5909139" y="321971"/>
                  <a:pt x="6053173" y="321971"/>
                </a:cubicBezTo>
                <a:cubicBezTo>
                  <a:pt x="6125190" y="321971"/>
                  <a:pt x="6193799" y="336566"/>
                  <a:pt x="6256201" y="362960"/>
                </a:cubicBezTo>
                <a:lnTo>
                  <a:pt x="6335091" y="405780"/>
                </a:lnTo>
                <a:lnTo>
                  <a:pt x="6344312" y="398172"/>
                </a:lnTo>
                <a:cubicBezTo>
                  <a:pt x="6427558" y="341931"/>
                  <a:pt x="6527914" y="309092"/>
                  <a:pt x="6635938" y="309092"/>
                </a:cubicBezTo>
                <a:cubicBezTo>
                  <a:pt x="6779972" y="309092"/>
                  <a:pt x="6910371" y="367473"/>
                  <a:pt x="7004761" y="461863"/>
                </a:cubicBezTo>
                <a:lnTo>
                  <a:pt x="7041595" y="506507"/>
                </a:lnTo>
                <a:lnTo>
                  <a:pt x="7048024" y="501203"/>
                </a:lnTo>
                <a:cubicBezTo>
                  <a:pt x="7131271" y="444962"/>
                  <a:pt x="7231627" y="412123"/>
                  <a:pt x="7339652" y="412123"/>
                </a:cubicBezTo>
                <a:cubicBezTo>
                  <a:pt x="7555703" y="412123"/>
                  <a:pt x="7741074" y="543481"/>
                  <a:pt x="7820257" y="730689"/>
                </a:cubicBezTo>
                <a:lnTo>
                  <a:pt x="7823882" y="742369"/>
                </a:lnTo>
                <a:lnTo>
                  <a:pt x="7829379" y="732242"/>
                </a:lnTo>
                <a:cubicBezTo>
                  <a:pt x="7923114" y="593497"/>
                  <a:pt x="8081851" y="502276"/>
                  <a:pt x="8261893" y="502276"/>
                </a:cubicBezTo>
                <a:cubicBezTo>
                  <a:pt x="8324908" y="502276"/>
                  <a:pt x="8385313" y="513450"/>
                  <a:pt x="8441234" y="533926"/>
                </a:cubicBezTo>
                <a:lnTo>
                  <a:pt x="8512634" y="567236"/>
                </a:lnTo>
                <a:lnTo>
                  <a:pt x="8534598" y="526771"/>
                </a:lnTo>
                <a:cubicBezTo>
                  <a:pt x="8600802" y="428776"/>
                  <a:pt x="8712916" y="364348"/>
                  <a:pt x="8840079" y="364348"/>
                </a:cubicBezTo>
                <a:cubicBezTo>
                  <a:pt x="8967241" y="364348"/>
                  <a:pt x="9079356" y="428776"/>
                  <a:pt x="9145560" y="526771"/>
                </a:cubicBezTo>
                <a:lnTo>
                  <a:pt x="9164773" y="562169"/>
                </a:lnTo>
                <a:lnTo>
                  <a:pt x="9187740" y="549703"/>
                </a:lnTo>
                <a:cubicBezTo>
                  <a:pt x="9250143" y="523309"/>
                  <a:pt x="9318751" y="508714"/>
                  <a:pt x="9390768" y="508714"/>
                </a:cubicBezTo>
                <a:cubicBezTo>
                  <a:pt x="9579813" y="508714"/>
                  <a:pt x="9745368" y="609285"/>
                  <a:pt x="9836849" y="759843"/>
                </a:cubicBezTo>
                <a:lnTo>
                  <a:pt x="9846695" y="779672"/>
                </a:lnTo>
                <a:lnTo>
                  <a:pt x="9859902" y="737128"/>
                </a:lnTo>
                <a:cubicBezTo>
                  <a:pt x="9939084" y="549920"/>
                  <a:pt x="10124455" y="418562"/>
                  <a:pt x="10340506" y="418562"/>
                </a:cubicBezTo>
                <a:cubicBezTo>
                  <a:pt x="10412523" y="418562"/>
                  <a:pt x="10481131" y="433157"/>
                  <a:pt x="10543534" y="459551"/>
                </a:cubicBezTo>
                <a:lnTo>
                  <a:pt x="10626367" y="504512"/>
                </a:lnTo>
                <a:lnTo>
                  <a:pt x="10672181" y="448985"/>
                </a:lnTo>
                <a:cubicBezTo>
                  <a:pt x="10766571" y="354595"/>
                  <a:pt x="10896969" y="296214"/>
                  <a:pt x="11041003" y="296214"/>
                </a:cubicBezTo>
                <a:cubicBezTo>
                  <a:pt x="11149029" y="296214"/>
                  <a:pt x="11249384" y="329053"/>
                  <a:pt x="11332631" y="385294"/>
                </a:cubicBezTo>
                <a:lnTo>
                  <a:pt x="11371408" y="417288"/>
                </a:lnTo>
                <a:lnTo>
                  <a:pt x="11406247" y="398377"/>
                </a:lnTo>
                <a:cubicBezTo>
                  <a:pt x="11468650" y="371983"/>
                  <a:pt x="11537258" y="357388"/>
                  <a:pt x="11609275" y="357388"/>
                </a:cubicBezTo>
                <a:cubicBezTo>
                  <a:pt x="11825326" y="357388"/>
                  <a:pt x="12010697" y="488746"/>
                  <a:pt x="12089879" y="675954"/>
                </a:cubicBezTo>
                <a:lnTo>
                  <a:pt x="12109865" y="740336"/>
                </a:lnTo>
                <a:lnTo>
                  <a:pt x="12187741" y="732486"/>
                </a:lnTo>
                <a:lnTo>
                  <a:pt x="12191999" y="732755"/>
                </a:lnTo>
                <a:lnTo>
                  <a:pt x="12191999" y="1133339"/>
                </a:lnTo>
                <a:lnTo>
                  <a:pt x="0" y="1133339"/>
                </a:lnTo>
                <a:lnTo>
                  <a:pt x="0" y="662259"/>
                </a:lnTo>
                <a:lnTo>
                  <a:pt x="35270" y="627821"/>
                </a:lnTo>
                <a:cubicBezTo>
                  <a:pt x="125433" y="553412"/>
                  <a:pt x="241023" y="508714"/>
                  <a:pt x="367052" y="508714"/>
                </a:cubicBezTo>
                <a:cubicBezTo>
                  <a:pt x="524589" y="508714"/>
                  <a:pt x="665814" y="578555"/>
                  <a:pt x="761454" y="688964"/>
                </a:cubicBezTo>
                <a:lnTo>
                  <a:pt x="765322" y="694269"/>
                </a:lnTo>
                <a:lnTo>
                  <a:pt x="779363" y="668401"/>
                </a:lnTo>
                <a:cubicBezTo>
                  <a:pt x="881198" y="517666"/>
                  <a:pt x="1053653" y="418562"/>
                  <a:pt x="1249255" y="418562"/>
                </a:cubicBezTo>
                <a:cubicBezTo>
                  <a:pt x="1327495" y="418562"/>
                  <a:pt x="1402032" y="434418"/>
                  <a:pt x="1469828" y="463094"/>
                </a:cubicBezTo>
                <a:lnTo>
                  <a:pt x="1529039" y="495232"/>
                </a:lnTo>
                <a:lnTo>
                  <a:pt x="1556571" y="461863"/>
                </a:lnTo>
                <a:cubicBezTo>
                  <a:pt x="1650961" y="367473"/>
                  <a:pt x="1781359" y="309092"/>
                  <a:pt x="1925393" y="309092"/>
                </a:cubicBezTo>
                <a:cubicBezTo>
                  <a:pt x="1997410" y="309092"/>
                  <a:pt x="2066018" y="323687"/>
                  <a:pt x="2128421" y="350081"/>
                </a:cubicBezTo>
                <a:lnTo>
                  <a:pt x="2211864" y="395372"/>
                </a:lnTo>
                <a:lnTo>
                  <a:pt x="2265051" y="366503"/>
                </a:lnTo>
                <a:cubicBezTo>
                  <a:pt x="2332847" y="337827"/>
                  <a:pt x="2407384" y="321971"/>
                  <a:pt x="2485624" y="321971"/>
                </a:cubicBezTo>
                <a:cubicBezTo>
                  <a:pt x="2720347" y="321971"/>
                  <a:pt x="2921738" y="464681"/>
                  <a:pt x="3007763" y="668067"/>
                </a:cubicBezTo>
                <a:lnTo>
                  <a:pt x="3028976" y="736404"/>
                </a:lnTo>
                <a:lnTo>
                  <a:pt x="3043766" y="731813"/>
                </a:lnTo>
                <a:cubicBezTo>
                  <a:pt x="3077721" y="724865"/>
                  <a:pt x="3112877" y="721216"/>
                  <a:pt x="3148886" y="721216"/>
                </a:cubicBezTo>
                <a:lnTo>
                  <a:pt x="3166919" y="722353"/>
                </a:lnTo>
                <a:lnTo>
                  <a:pt x="3196314" y="627658"/>
                </a:lnTo>
                <a:cubicBezTo>
                  <a:pt x="3275496" y="440450"/>
                  <a:pt x="3460867" y="309092"/>
                  <a:pt x="3676918" y="309092"/>
                </a:cubicBezTo>
                <a:cubicBezTo>
                  <a:pt x="3712927" y="309092"/>
                  <a:pt x="3748083" y="312741"/>
                  <a:pt x="3782038" y="319689"/>
                </a:cubicBezTo>
                <a:lnTo>
                  <a:pt x="3790298" y="322253"/>
                </a:lnTo>
                <a:lnTo>
                  <a:pt x="3819586" y="268294"/>
                </a:lnTo>
                <a:cubicBezTo>
                  <a:pt x="3928943" y="106424"/>
                  <a:pt x="4114136" y="0"/>
                  <a:pt x="43241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13338" y="1282309"/>
            <a:ext cx="377022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TW" altLang="en-US" sz="6600" b="1" dirty="0" smtClean="0">
                <a:solidFill>
                  <a:schemeClr val="bg1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  <a:cs typeface="Arial" panose="020B0604020202020204" pitchFamily="34" charset="0"/>
              </a:rPr>
              <a:t>法印書苑</a:t>
            </a:r>
            <a:endParaRPr lang="en-US" altLang="zh-TW" sz="6600" b="1" dirty="0" smtClean="0">
              <a:solidFill>
                <a:schemeClr val="bg1"/>
              </a:solidFill>
              <a:latin typeface="華康秀風體W3" panose="03000309000000000000" pitchFamily="65" charset="-120"/>
              <a:ea typeface="華康秀風體W3" panose="030003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1" name="任意多边形 30"/>
          <p:cNvSpPr/>
          <p:nvPr/>
        </p:nvSpPr>
        <p:spPr>
          <a:xfrm rot="900000">
            <a:off x="8239736" y="1178883"/>
            <a:ext cx="636415" cy="440024"/>
          </a:xfrm>
          <a:custGeom>
            <a:avLst/>
            <a:gdLst>
              <a:gd name="connsiteX0" fmla="*/ 811844 w 815110"/>
              <a:gd name="connsiteY0" fmla="*/ 0 h 753851"/>
              <a:gd name="connsiteX1" fmla="*/ 811221 w 815110"/>
              <a:gd name="connsiteY1" fmla="*/ 3357 h 753851"/>
              <a:gd name="connsiteX2" fmla="*/ 815110 w 815110"/>
              <a:gd name="connsiteY2" fmla="*/ 1718 h 753851"/>
              <a:gd name="connsiteX3" fmla="*/ 810512 w 815110"/>
              <a:gd name="connsiteY3" fmla="*/ 7176 h 753851"/>
              <a:gd name="connsiteX4" fmla="*/ 674407 w 815110"/>
              <a:gd name="connsiteY4" fmla="*/ 740510 h 753851"/>
              <a:gd name="connsiteX5" fmla="*/ 421276 w 815110"/>
              <a:gd name="connsiteY5" fmla="*/ 621270 h 753851"/>
              <a:gd name="connsiteX6" fmla="*/ 293771 w 815110"/>
              <a:gd name="connsiteY6" fmla="*/ 753851 h 753851"/>
              <a:gd name="connsiteX7" fmla="*/ 336279 w 815110"/>
              <a:gd name="connsiteY7" fmla="*/ 581231 h 753851"/>
              <a:gd name="connsiteX8" fmla="*/ 335005 w 815110"/>
              <a:gd name="connsiteY8" fmla="*/ 580631 h 753851"/>
              <a:gd name="connsiteX9" fmla="*/ 337035 w 815110"/>
              <a:gd name="connsiteY9" fmla="*/ 578159 h 753851"/>
              <a:gd name="connsiteX10" fmla="*/ 337278 w 815110"/>
              <a:gd name="connsiteY10" fmla="*/ 577173 h 753851"/>
              <a:gd name="connsiteX11" fmla="*/ 337691 w 815110"/>
              <a:gd name="connsiteY11" fmla="*/ 577360 h 753851"/>
              <a:gd name="connsiteX12" fmla="*/ 628627 w 815110"/>
              <a:gd name="connsiteY12" fmla="*/ 223097 h 753851"/>
              <a:gd name="connsiteX13" fmla="*/ 609342 w 815110"/>
              <a:gd name="connsiteY13" fmla="*/ 245991 h 753851"/>
              <a:gd name="connsiteX14" fmla="*/ 266398 w 815110"/>
              <a:gd name="connsiteY14" fmla="*/ 517542 h 753851"/>
              <a:gd name="connsiteX15" fmla="*/ 0 w 815110"/>
              <a:gd name="connsiteY15" fmla="*/ 345175 h 753851"/>
              <a:gd name="connsiteX16" fmla="*/ 807958 w 815110"/>
              <a:gd name="connsiteY16" fmla="*/ 4731 h 75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5110" h="753851">
                <a:moveTo>
                  <a:pt x="811844" y="0"/>
                </a:moveTo>
                <a:lnTo>
                  <a:pt x="811221" y="3357"/>
                </a:lnTo>
                <a:lnTo>
                  <a:pt x="815110" y="1718"/>
                </a:lnTo>
                <a:lnTo>
                  <a:pt x="810512" y="7176"/>
                </a:lnTo>
                <a:lnTo>
                  <a:pt x="674407" y="740510"/>
                </a:lnTo>
                <a:lnTo>
                  <a:pt x="421276" y="621270"/>
                </a:lnTo>
                <a:lnTo>
                  <a:pt x="293771" y="753851"/>
                </a:lnTo>
                <a:lnTo>
                  <a:pt x="336279" y="581231"/>
                </a:lnTo>
                <a:lnTo>
                  <a:pt x="335005" y="580631"/>
                </a:lnTo>
                <a:lnTo>
                  <a:pt x="337035" y="578159"/>
                </a:lnTo>
                <a:lnTo>
                  <a:pt x="337278" y="577173"/>
                </a:lnTo>
                <a:lnTo>
                  <a:pt x="337691" y="577360"/>
                </a:lnTo>
                <a:lnTo>
                  <a:pt x="628627" y="223097"/>
                </a:lnTo>
                <a:lnTo>
                  <a:pt x="609342" y="245991"/>
                </a:lnTo>
                <a:lnTo>
                  <a:pt x="266398" y="517542"/>
                </a:lnTo>
                <a:lnTo>
                  <a:pt x="0" y="345175"/>
                </a:lnTo>
                <a:lnTo>
                  <a:pt x="807958" y="4731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50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837701" y="1546403"/>
            <a:ext cx="10516598" cy="2067732"/>
            <a:chOff x="837701" y="1494886"/>
            <a:chExt cx="10516598" cy="2067732"/>
          </a:xfrm>
        </p:grpSpPr>
        <p:grpSp>
          <p:nvGrpSpPr>
            <p:cNvPr id="9" name="组合 8"/>
            <p:cNvGrpSpPr/>
            <p:nvPr/>
          </p:nvGrpSpPr>
          <p:grpSpPr>
            <a:xfrm>
              <a:off x="837701" y="3295380"/>
              <a:ext cx="10516598" cy="267238"/>
              <a:chOff x="837701" y="3295381"/>
              <a:chExt cx="10516598" cy="267238"/>
            </a:xfrm>
          </p:grpSpPr>
          <p:sp>
            <p:nvSpPr>
              <p:cNvPr id="10" name="椭圆 9"/>
              <p:cNvSpPr/>
              <p:nvPr/>
            </p:nvSpPr>
            <p:spPr>
              <a:xfrm rot="10800000">
                <a:off x="2551641" y="3295381"/>
                <a:ext cx="267237" cy="2672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 rot="10800000">
                <a:off x="1913518" y="3328786"/>
                <a:ext cx="200428" cy="200428"/>
              </a:xfrm>
              <a:prstGeom prst="ellipse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 rot="10800000">
                <a:off x="1342205" y="3362190"/>
                <a:ext cx="133619" cy="13361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 rot="10800000">
                <a:off x="837701" y="3395595"/>
                <a:ext cx="66809" cy="66809"/>
              </a:xfrm>
              <a:prstGeom prst="ellipse">
                <a:avLst/>
              </a:pr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9373122" y="3295382"/>
                <a:ext cx="267237" cy="2672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0078054" y="3328787"/>
                <a:ext cx="200428" cy="200428"/>
              </a:xfrm>
              <a:prstGeom prst="ellipse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0716176" y="3362191"/>
                <a:ext cx="133619" cy="13361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1287490" y="3395595"/>
                <a:ext cx="66809" cy="66809"/>
              </a:xfrm>
              <a:prstGeom prst="ellipse">
                <a:avLst/>
              </a:pr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>
              <a:off x="2233407" y="1494886"/>
              <a:ext cx="184731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altLang="zh-CN" sz="2800" b="1" dirty="0" smtClean="0">
                <a:solidFill>
                  <a:schemeClr val="bg1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  <a:cs typeface="Segoe UI Light" panose="020B0502040204020203" pitchFamily="34" charset="0"/>
              </a:endParaRPr>
            </a:p>
          </p:txBody>
        </p:sp>
      </p:grpSp>
      <p:sp>
        <p:nvSpPr>
          <p:cNvPr id="19" name="文本框 37"/>
          <p:cNvSpPr txBox="1"/>
          <p:nvPr/>
        </p:nvSpPr>
        <p:spPr>
          <a:xfrm>
            <a:off x="3228867" y="2666096"/>
            <a:ext cx="5734262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TW" altLang="en-US" sz="7200" b="1" dirty="0" smtClean="0">
                <a:solidFill>
                  <a:schemeClr val="bg1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  <a:cs typeface="Segoe UI Light" panose="020B0502040204020203" pitchFamily="34" charset="0"/>
              </a:rPr>
              <a:t>住宿安單介紹</a:t>
            </a:r>
            <a:endParaRPr lang="en-US" altLang="zh-CN" sz="7200" b="1" dirty="0" smtClean="0">
              <a:solidFill>
                <a:schemeClr val="bg1"/>
              </a:solidFill>
              <a:latin typeface="華康秀風體W3" panose="03000309000000000000" pitchFamily="65" charset="-120"/>
              <a:ea typeface="華康秀風體W3" panose="03000309000000000000" pitchFamily="65" charset="-12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849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1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" r="13540"/>
          <a:stretch/>
        </p:blipFill>
        <p:spPr>
          <a:xfrm>
            <a:off x="764613" y="1269974"/>
            <a:ext cx="5676976" cy="3825824"/>
          </a:xfrm>
          <a:prstGeom prst="rect">
            <a:avLst/>
          </a:prstGeom>
          <a:ln w="31750">
            <a:solidFill>
              <a:schemeClr val="accent2">
                <a:lumMod val="50000"/>
              </a:schemeClr>
            </a:solidFill>
          </a:ln>
        </p:spPr>
      </p:pic>
      <p:grpSp>
        <p:nvGrpSpPr>
          <p:cNvPr id="34" name="组合 33"/>
          <p:cNvGrpSpPr/>
          <p:nvPr/>
        </p:nvGrpSpPr>
        <p:grpSpPr>
          <a:xfrm>
            <a:off x="1584676" y="409857"/>
            <a:ext cx="9022649" cy="267238"/>
            <a:chOff x="2331650" y="3295381"/>
            <a:chExt cx="9022649" cy="267238"/>
          </a:xfrm>
          <a:solidFill>
            <a:srgbClr val="53BAE9"/>
          </a:solidFill>
        </p:grpSpPr>
        <p:sp>
          <p:nvSpPr>
            <p:cNvPr id="35" name="椭圆 34"/>
            <p:cNvSpPr/>
            <p:nvPr/>
          </p:nvSpPr>
          <p:spPr>
            <a:xfrm rot="10800000">
              <a:off x="4045590" y="3295381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 rot="10800000">
              <a:off x="3407467" y="3328786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rot="10800000">
              <a:off x="2836154" y="3362190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rot="10800000">
              <a:off x="233165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9373122" y="3295382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0078054" y="3328787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0716176" y="3362191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128749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4378419" y="177671"/>
            <a:ext cx="313151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53BAE9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住宿安排</a:t>
            </a:r>
            <a:endParaRPr lang="zh-CN" altLang="en-US" sz="4400" b="1" dirty="0">
              <a:solidFill>
                <a:srgbClr val="53BAE9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  <p:sp>
        <p:nvSpPr>
          <p:cNvPr id="57" name="Oval 14"/>
          <p:cNvSpPr/>
          <p:nvPr/>
        </p:nvSpPr>
        <p:spPr>
          <a:xfrm>
            <a:off x="6921062" y="1598979"/>
            <a:ext cx="214873" cy="234293"/>
          </a:xfrm>
          <a:prstGeom prst="ellipse">
            <a:avLst/>
          </a:prstGeom>
          <a:solidFill>
            <a:srgbClr val="ABDEF4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  <a:latin typeface="FontAwesome" pitchFamily="2" charset="0"/>
            </a:endParaRPr>
          </a:p>
        </p:txBody>
      </p:sp>
      <p:sp>
        <p:nvSpPr>
          <p:cNvPr id="58" name="Oval 14"/>
          <p:cNvSpPr/>
          <p:nvPr/>
        </p:nvSpPr>
        <p:spPr>
          <a:xfrm>
            <a:off x="6427076" y="1731109"/>
            <a:ext cx="214873" cy="234293"/>
          </a:xfrm>
          <a:prstGeom prst="ellipse">
            <a:avLst/>
          </a:prstGeom>
          <a:solidFill>
            <a:srgbClr val="ABDEF4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  <a:latin typeface="FontAwesome" pitchFamily="2" charset="0"/>
            </a:endParaRPr>
          </a:p>
        </p:txBody>
      </p:sp>
      <p:sp>
        <p:nvSpPr>
          <p:cNvPr id="59" name="Oval 14"/>
          <p:cNvSpPr/>
          <p:nvPr/>
        </p:nvSpPr>
        <p:spPr>
          <a:xfrm>
            <a:off x="5973079" y="1945132"/>
            <a:ext cx="214873" cy="234293"/>
          </a:xfrm>
          <a:prstGeom prst="ellipse">
            <a:avLst/>
          </a:prstGeom>
          <a:solidFill>
            <a:srgbClr val="ABDEF4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  <a:latin typeface="FontAwesome" pitchFamily="2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163782" y="5699594"/>
            <a:ext cx="8438671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1"/>
                </a:solidFill>
                <a:latin typeface="華康喜鵲體(P)" panose="020B0500000000000000" pitchFamily="34" charset="-120"/>
                <a:ea typeface="華康喜鵲體(P)" panose="020B0500000000000000" pitchFamily="34" charset="-120"/>
              </a:rPr>
              <a:t>男女眾請勿跨區使用，也</a:t>
            </a:r>
            <a:r>
              <a:rPr lang="zh-TW" altLang="en-US" sz="3200" dirty="0">
                <a:solidFill>
                  <a:schemeClr val="bg1"/>
                </a:solidFill>
                <a:latin typeface="華康喜鵲體(P)" panose="020B0500000000000000" pitchFamily="34" charset="-120"/>
                <a:ea typeface="華康喜鵲體(P)" panose="020B0500000000000000" pitchFamily="34" charset="-120"/>
              </a:rPr>
              <a:t>請勿跑到</a:t>
            </a:r>
            <a:r>
              <a:rPr lang="zh-TW" altLang="en-US" sz="3200" dirty="0" smtClean="0">
                <a:solidFill>
                  <a:schemeClr val="bg1"/>
                </a:solidFill>
                <a:latin typeface="華康喜鵲體(P)" panose="020B0500000000000000" pitchFamily="34" charset="-120"/>
                <a:ea typeface="華康喜鵲體(P)" panose="020B0500000000000000" pitchFamily="34" charset="-120"/>
              </a:rPr>
              <a:t>其他</a:t>
            </a:r>
            <a:r>
              <a:rPr lang="zh-TW" altLang="en-US" sz="3200" dirty="0">
                <a:solidFill>
                  <a:schemeClr val="bg1"/>
                </a:solidFill>
                <a:latin typeface="華康喜鵲體(P)" panose="020B0500000000000000" pitchFamily="34" charset="-120"/>
                <a:ea typeface="華康喜鵲體(P)" panose="020B0500000000000000" pitchFamily="34" charset="-120"/>
              </a:rPr>
              <a:t>樓層</a:t>
            </a:r>
          </a:p>
        </p:txBody>
      </p:sp>
      <p:sp>
        <p:nvSpPr>
          <p:cNvPr id="28" name="矩形 27"/>
          <p:cNvSpPr/>
          <p:nvPr/>
        </p:nvSpPr>
        <p:spPr>
          <a:xfrm>
            <a:off x="7136479" y="3393997"/>
            <a:ext cx="3380285" cy="584775"/>
          </a:xfrm>
          <a:prstGeom prst="rect">
            <a:avLst/>
          </a:prstGeom>
          <a:solidFill>
            <a:srgbClr val="53BAE9"/>
          </a:solidFill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schemeClr val="bg1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  <a:cs typeface="Open Sans" panose="020B0606030504020204" pitchFamily="34" charset="0"/>
              </a:rPr>
              <a:t>1F</a:t>
            </a:r>
            <a:r>
              <a:rPr lang="zh-TW" altLang="en-US" sz="3200" b="1" dirty="0" smtClean="0">
                <a:solidFill>
                  <a:schemeClr val="bg1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  <a:cs typeface="Open Sans" panose="020B0606030504020204" pitchFamily="34" charset="0"/>
              </a:rPr>
              <a:t>為男眾住宿區</a:t>
            </a:r>
            <a:endParaRPr lang="en-US" altLang="zh-CN" sz="3200" b="1" dirty="0">
              <a:solidFill>
                <a:schemeClr val="bg1"/>
              </a:solidFill>
              <a:latin typeface="華康秀風體W3" panose="03000309000000000000" pitchFamily="65" charset="-120"/>
              <a:ea typeface="華康秀風體W3" panose="03000309000000000000" pitchFamily="65" charset="-120"/>
              <a:cs typeface="Open Sans" panose="020B0606030504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172107" y="2496681"/>
            <a:ext cx="3271345" cy="584775"/>
          </a:xfrm>
          <a:prstGeom prst="rect">
            <a:avLst/>
          </a:prstGeom>
          <a:solidFill>
            <a:srgbClr val="53BAE9"/>
          </a:solidFill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  <a:cs typeface="Open Sans" panose="020B0606030504020204" pitchFamily="34" charset="0"/>
              </a:rPr>
              <a:t>女眾住</a:t>
            </a:r>
            <a:r>
              <a:rPr lang="en-US" altLang="zh-TW" sz="3200" b="1" dirty="0" smtClean="0">
                <a:solidFill>
                  <a:schemeClr val="bg1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  <a:cs typeface="Open Sans" panose="020B0606030504020204" pitchFamily="34" charset="0"/>
              </a:rPr>
              <a:t>2F~3F</a:t>
            </a:r>
            <a:endParaRPr lang="en-US" altLang="zh-CN" sz="3200" b="1" dirty="0">
              <a:solidFill>
                <a:schemeClr val="bg1"/>
              </a:solidFill>
              <a:latin typeface="華康秀風體W3" panose="03000309000000000000" pitchFamily="65" charset="-120"/>
              <a:ea typeface="華康秀風體W3" panose="03000309000000000000" pitchFamily="65" charset="-120"/>
              <a:cs typeface="Open Sans" panose="020B0606030504020204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084" y="2436243"/>
            <a:ext cx="661415" cy="66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495" y="3339829"/>
            <a:ext cx="661415" cy="66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框 42"/>
          <p:cNvSpPr txBox="1"/>
          <p:nvPr/>
        </p:nvSpPr>
        <p:spPr>
          <a:xfrm>
            <a:off x="7079374" y="1502317"/>
            <a:ext cx="313151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4000" b="1" dirty="0" smtClean="0">
                <a:solidFill>
                  <a:srgbClr val="53BAE9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法印書苑</a:t>
            </a:r>
            <a:endParaRPr lang="zh-CN" altLang="en-US" sz="4000" b="1" dirty="0">
              <a:solidFill>
                <a:srgbClr val="53BAE9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1297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/>
          <p:cNvSpPr txBox="1"/>
          <p:nvPr/>
        </p:nvSpPr>
        <p:spPr>
          <a:xfrm>
            <a:off x="4106917" y="313359"/>
            <a:ext cx="378372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環境</a:t>
            </a:r>
            <a:r>
              <a:rPr lang="zh-TW" altLang="en-US" sz="4000" dirty="0">
                <a:solidFill>
                  <a:schemeClr val="accent5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介紹</a:t>
            </a:r>
            <a:endParaRPr lang="zh-CN" altLang="en-US" sz="4000" dirty="0">
              <a:solidFill>
                <a:schemeClr val="accent5">
                  <a:lumMod val="7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5758734" y="1438065"/>
            <a:ext cx="2045723" cy="576497"/>
            <a:chOff x="5848314" y="2468905"/>
            <a:chExt cx="1560681" cy="446123"/>
          </a:xfrm>
        </p:grpSpPr>
        <p:sp>
          <p:nvSpPr>
            <p:cNvPr id="66" name="矩形 65"/>
            <p:cNvSpPr/>
            <p:nvPr/>
          </p:nvSpPr>
          <p:spPr>
            <a:xfrm>
              <a:off x="6242777" y="2468905"/>
              <a:ext cx="1166218" cy="446123"/>
            </a:xfrm>
            <a:prstGeom prst="rect">
              <a:avLst/>
            </a:prstGeom>
            <a:solidFill>
              <a:srgbClr val="53BAE9"/>
            </a:solidFill>
          </p:spPr>
          <p:txBody>
            <a:bodyPr wrap="square">
              <a:spAutoFit/>
            </a:bodyPr>
            <a:lstStyle/>
            <a:p>
              <a:r>
                <a:rPr lang="zh-TW" altLang="en-US" sz="3200" b="1" dirty="0" smtClean="0">
                  <a:solidFill>
                    <a:schemeClr val="bg1"/>
                  </a:solidFill>
                  <a:latin typeface="華康秀風體W3" panose="03000309000000000000" pitchFamily="65" charset="-120"/>
                  <a:ea typeface="華康秀風體W3" panose="03000309000000000000" pitchFamily="65" charset="-120"/>
                  <a:cs typeface="Open Sans" panose="020B0606030504020204" pitchFamily="34" charset="0"/>
                </a:rPr>
                <a:t>茶水間</a:t>
              </a:r>
              <a:endParaRPr lang="en-US" altLang="zh-CN" sz="3200" b="1" dirty="0">
                <a:solidFill>
                  <a:schemeClr val="bg1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  <a:cs typeface="Open Sans" panose="020B0606030504020204" pitchFamily="34" charset="0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5848314" y="2572261"/>
              <a:ext cx="300894" cy="306445"/>
            </a:xfrm>
            <a:prstGeom prst="ellipse">
              <a:avLst/>
            </a:prstGeom>
            <a:solidFill>
              <a:srgbClr val="53BA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1</a:t>
              </a:r>
              <a:endParaRPr lang="zh-CN" altLang="en-US" dirty="0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757487" y="2243859"/>
            <a:ext cx="2727666" cy="584773"/>
            <a:chOff x="5832826" y="3140503"/>
            <a:chExt cx="2080934" cy="446123"/>
          </a:xfrm>
        </p:grpSpPr>
        <p:sp>
          <p:nvSpPr>
            <p:cNvPr id="75" name="矩形 74"/>
            <p:cNvSpPr/>
            <p:nvPr/>
          </p:nvSpPr>
          <p:spPr>
            <a:xfrm>
              <a:off x="6228719" y="3140503"/>
              <a:ext cx="1685041" cy="446123"/>
            </a:xfrm>
            <a:prstGeom prst="rect">
              <a:avLst/>
            </a:prstGeom>
            <a:solidFill>
              <a:srgbClr val="53BAE9"/>
            </a:solidFill>
          </p:spPr>
          <p:txBody>
            <a:bodyPr wrap="square">
              <a:spAutoFit/>
            </a:bodyPr>
            <a:lstStyle/>
            <a:p>
              <a:r>
                <a:rPr lang="zh-TW" altLang="en-US" sz="3200" b="1" dirty="0" smtClean="0">
                  <a:solidFill>
                    <a:schemeClr val="bg1"/>
                  </a:solidFill>
                  <a:latin typeface="華康秀風體W3" panose="03000309000000000000" pitchFamily="65" charset="-120"/>
                  <a:ea typeface="華康秀風體W3" panose="03000309000000000000" pitchFamily="65" charset="-120"/>
                  <a:cs typeface="Open Sans" panose="020B0606030504020204" pitchFamily="34" charset="0"/>
                </a:rPr>
                <a:t>浴室</a:t>
              </a:r>
              <a:r>
                <a:rPr lang="en-US" altLang="zh-TW" sz="3200" b="1" dirty="0" smtClean="0">
                  <a:solidFill>
                    <a:schemeClr val="bg1"/>
                  </a:solidFill>
                  <a:latin typeface="華康秀風體W3" panose="03000309000000000000" pitchFamily="65" charset="-120"/>
                  <a:ea typeface="華康秀風體W3" panose="03000309000000000000" pitchFamily="65" charset="-120"/>
                  <a:cs typeface="Open Sans" panose="020B0606030504020204" pitchFamily="34" charset="0"/>
                </a:rPr>
                <a:t>/</a:t>
              </a:r>
              <a:r>
                <a:rPr lang="zh-TW" altLang="en-US" sz="3200" b="1" dirty="0" smtClean="0">
                  <a:solidFill>
                    <a:schemeClr val="bg1"/>
                  </a:solidFill>
                  <a:latin typeface="華康秀風體W3" panose="03000309000000000000" pitchFamily="65" charset="-120"/>
                  <a:ea typeface="華康秀風體W3" panose="03000309000000000000" pitchFamily="65" charset="-120"/>
                  <a:cs typeface="Open Sans" panose="020B0606030504020204" pitchFamily="34" charset="0"/>
                </a:rPr>
                <a:t>廁所</a:t>
              </a:r>
              <a:endParaRPr lang="en-US" altLang="zh-CN" sz="3200" b="1" dirty="0">
                <a:solidFill>
                  <a:schemeClr val="bg1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  <a:cs typeface="Open Sans" panose="020B0606030504020204" pitchFamily="34" charset="0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5832826" y="3237336"/>
              <a:ext cx="302108" cy="302108"/>
            </a:xfrm>
            <a:prstGeom prst="ellipse">
              <a:avLst/>
            </a:prstGeom>
            <a:solidFill>
              <a:srgbClr val="53BA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2</a:t>
              </a:r>
              <a:endParaRPr lang="zh-CN" altLang="en-US" dirty="0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5748065" y="4841499"/>
            <a:ext cx="3440626" cy="584774"/>
            <a:chOff x="5861894" y="3763711"/>
            <a:chExt cx="2624851" cy="446124"/>
          </a:xfrm>
        </p:grpSpPr>
        <p:sp>
          <p:nvSpPr>
            <p:cNvPr id="84" name="矩形 83"/>
            <p:cNvSpPr/>
            <p:nvPr/>
          </p:nvSpPr>
          <p:spPr>
            <a:xfrm>
              <a:off x="6228719" y="3763711"/>
              <a:ext cx="2258026" cy="446124"/>
            </a:xfrm>
            <a:prstGeom prst="rect">
              <a:avLst/>
            </a:prstGeom>
            <a:solidFill>
              <a:srgbClr val="53BAE9"/>
            </a:solidFill>
          </p:spPr>
          <p:txBody>
            <a:bodyPr wrap="square">
              <a:spAutoFit/>
            </a:bodyPr>
            <a:lstStyle/>
            <a:p>
              <a:r>
                <a:rPr lang="zh-TW" altLang="en-US" sz="3200" b="1" dirty="0" smtClean="0">
                  <a:solidFill>
                    <a:schemeClr val="bg1"/>
                  </a:solidFill>
                  <a:latin typeface="華康秀風體W3" panose="03000309000000000000" pitchFamily="65" charset="-120"/>
                  <a:ea typeface="華康秀風體W3" panose="03000309000000000000" pitchFamily="65" charset="-120"/>
                  <a:cs typeface="Open Sans" panose="020B0606030504020204" pitchFamily="34" charset="0"/>
                </a:rPr>
                <a:t>洗衣間</a:t>
              </a:r>
              <a:r>
                <a:rPr lang="en-US" altLang="zh-TW" sz="3200" b="1" dirty="0" smtClean="0">
                  <a:solidFill>
                    <a:schemeClr val="bg1"/>
                  </a:solidFill>
                  <a:latin typeface="華康秀風體W3" panose="03000309000000000000" pitchFamily="65" charset="-120"/>
                  <a:ea typeface="華康秀風體W3" panose="03000309000000000000" pitchFamily="65" charset="-120"/>
                  <a:cs typeface="Open Sans" panose="020B0606030504020204" pitchFamily="34" charset="0"/>
                </a:rPr>
                <a:t>/</a:t>
              </a:r>
              <a:r>
                <a:rPr lang="zh-TW" altLang="en-US" sz="3200" b="1" dirty="0">
                  <a:solidFill>
                    <a:schemeClr val="bg1"/>
                  </a:solidFill>
                  <a:latin typeface="華康秀風體W3" panose="03000309000000000000" pitchFamily="65" charset="-120"/>
                  <a:ea typeface="華康秀風體W3" panose="03000309000000000000" pitchFamily="65" charset="-120"/>
                  <a:cs typeface="Open Sans" panose="020B0606030504020204" pitchFamily="34" charset="0"/>
                </a:rPr>
                <a:t>掃具</a:t>
              </a:r>
              <a:r>
                <a:rPr lang="zh-TW" altLang="en-US" sz="3200" b="1" dirty="0" smtClean="0">
                  <a:solidFill>
                    <a:schemeClr val="bg1"/>
                  </a:solidFill>
                  <a:latin typeface="華康秀風體W3" panose="03000309000000000000" pitchFamily="65" charset="-120"/>
                  <a:ea typeface="華康秀風體W3" panose="03000309000000000000" pitchFamily="65" charset="-120"/>
                  <a:cs typeface="Open Sans" panose="020B0606030504020204" pitchFamily="34" charset="0"/>
                </a:rPr>
                <a:t>間</a:t>
              </a:r>
              <a:endParaRPr lang="en-US" altLang="zh-CN" sz="3200" b="1" dirty="0">
                <a:solidFill>
                  <a:schemeClr val="bg1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  <a:cs typeface="Open Sans" panose="020B0606030504020204" pitchFamily="34" charset="0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5861894" y="3860544"/>
              <a:ext cx="302107" cy="302108"/>
            </a:xfrm>
            <a:prstGeom prst="ellipse">
              <a:avLst/>
            </a:prstGeom>
            <a:solidFill>
              <a:srgbClr val="53BA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3</a:t>
              </a:r>
              <a:endParaRPr lang="zh-CN" altLang="en-US" dirty="0"/>
            </a:p>
          </p:txBody>
        </p:sp>
      </p:grpSp>
      <p:grpSp>
        <p:nvGrpSpPr>
          <p:cNvPr id="48" name="组合 82"/>
          <p:cNvGrpSpPr/>
          <p:nvPr/>
        </p:nvGrpSpPr>
        <p:grpSpPr>
          <a:xfrm>
            <a:off x="5776536" y="5661582"/>
            <a:ext cx="1951206" cy="584774"/>
            <a:chOff x="5861894" y="3763713"/>
            <a:chExt cx="1488572" cy="446124"/>
          </a:xfrm>
        </p:grpSpPr>
        <p:sp>
          <p:nvSpPr>
            <p:cNvPr id="49" name="矩形 48"/>
            <p:cNvSpPr/>
            <p:nvPr/>
          </p:nvSpPr>
          <p:spPr>
            <a:xfrm>
              <a:off x="6221453" y="3763713"/>
              <a:ext cx="1129013" cy="446124"/>
            </a:xfrm>
            <a:prstGeom prst="rect">
              <a:avLst/>
            </a:prstGeom>
            <a:solidFill>
              <a:srgbClr val="53BAE9"/>
            </a:solidFill>
          </p:spPr>
          <p:txBody>
            <a:bodyPr wrap="square">
              <a:spAutoFit/>
            </a:bodyPr>
            <a:lstStyle/>
            <a:p>
              <a:r>
                <a:rPr lang="zh-TW" altLang="en-US" sz="3200" b="1" dirty="0" smtClean="0">
                  <a:solidFill>
                    <a:schemeClr val="bg1"/>
                  </a:solidFill>
                  <a:latin typeface="華康秀風體W3" panose="03000309000000000000" pitchFamily="65" charset="-120"/>
                  <a:ea typeface="華康秀風體W3" panose="03000309000000000000" pitchFamily="65" charset="-120"/>
                  <a:cs typeface="Open Sans" panose="020B0606030504020204" pitchFamily="34" charset="0"/>
                </a:rPr>
                <a:t>曬衣場</a:t>
              </a:r>
              <a:endParaRPr lang="en-US" altLang="zh-CN" sz="3200" b="1" dirty="0">
                <a:solidFill>
                  <a:schemeClr val="bg1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  <a:cs typeface="Open Sans" panose="020B0606030504020204" pitchFamily="34" charset="0"/>
              </a:endParaRPr>
            </a:p>
          </p:txBody>
        </p:sp>
        <p:sp>
          <p:nvSpPr>
            <p:cNvPr id="50" name="椭圆 85"/>
            <p:cNvSpPr/>
            <p:nvPr/>
          </p:nvSpPr>
          <p:spPr>
            <a:xfrm>
              <a:off x="5861894" y="3867810"/>
              <a:ext cx="302107" cy="302107"/>
            </a:xfrm>
            <a:prstGeom prst="ellipse">
              <a:avLst/>
            </a:prstGeom>
            <a:solidFill>
              <a:srgbClr val="53BA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4</a:t>
              </a:r>
              <a:endParaRPr lang="zh-CN" altLang="en-US" dirty="0"/>
            </a:p>
          </p:txBody>
        </p:sp>
      </p:grpSp>
      <p:sp>
        <p:nvSpPr>
          <p:cNvPr id="60" name="矩形 59"/>
          <p:cNvSpPr/>
          <p:nvPr/>
        </p:nvSpPr>
        <p:spPr>
          <a:xfrm>
            <a:off x="7775882" y="1487982"/>
            <a:ext cx="5464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Open Sans" panose="020B0606030504020204" pitchFamily="34" charset="0"/>
              </a:rPr>
              <a:t>個人水杯請放置茶水間</a:t>
            </a:r>
            <a:endParaRPr lang="en-US" altLang="zh-CN" sz="2400" dirty="0">
              <a:solidFill>
                <a:schemeClr val="accent5">
                  <a:lumMod val="7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  <a:cs typeface="Open Sans" panose="020B0606030504020204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350124" y="3519751"/>
            <a:ext cx="5340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chemeClr val="accent5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Open Sans" panose="020B0606030504020204" pitchFamily="34" charset="0"/>
              </a:rPr>
              <a:t>垃圾</a:t>
            </a:r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Open Sans" panose="020B0606030504020204" pitchFamily="34" charset="0"/>
              </a:rPr>
              <a:t>請縮小並</a:t>
            </a:r>
            <a:r>
              <a:rPr lang="zh-TW" altLang="en-US" sz="2400" dirty="0" smtClean="0">
                <a:solidFill>
                  <a:schemeClr val="accent5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Open Sans" panose="020B0606030504020204" pitchFamily="34" charset="0"/>
              </a:rPr>
              <a:t>分類</a:t>
            </a:r>
            <a:r>
              <a:rPr lang="en-US" altLang="zh-TW" sz="2400" dirty="0" smtClean="0">
                <a:solidFill>
                  <a:schemeClr val="accent5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Open Sans" panose="020B0606030504020204" pitchFamily="34" charset="0"/>
              </a:rPr>
              <a:t>--【</a:t>
            </a:r>
            <a:r>
              <a:rPr lang="zh-TW" altLang="en-US" sz="2400" dirty="0" smtClean="0">
                <a:solidFill>
                  <a:schemeClr val="accent5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Open Sans" panose="020B0606030504020204" pitchFamily="34" charset="0"/>
              </a:rPr>
              <a:t>一般</a:t>
            </a:r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Open Sans" panose="020B0606030504020204" pitchFamily="34" charset="0"/>
              </a:rPr>
              <a:t>垃圾</a:t>
            </a:r>
            <a:r>
              <a:rPr lang="en-US" altLang="zh-TW" sz="2400" dirty="0" smtClean="0">
                <a:solidFill>
                  <a:schemeClr val="accent5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Open Sans" panose="020B0606030504020204" pitchFamily="34" charset="0"/>
              </a:rPr>
              <a:t>】</a:t>
            </a:r>
            <a:r>
              <a:rPr lang="zh-TW" altLang="en-US" sz="2400" dirty="0" smtClean="0">
                <a:solidFill>
                  <a:schemeClr val="accent5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Open Sans" panose="020B0606030504020204" pitchFamily="34" charset="0"/>
              </a:rPr>
              <a:t>                     </a:t>
            </a:r>
            <a:r>
              <a:rPr lang="en-US" altLang="zh-TW" sz="2400" dirty="0" smtClean="0">
                <a:solidFill>
                  <a:schemeClr val="accent5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Open Sans" panose="020B0606030504020204" pitchFamily="34" charset="0"/>
              </a:rPr>
              <a:t/>
            </a:r>
            <a:br>
              <a:rPr lang="en-US" altLang="zh-TW" sz="2400" dirty="0" smtClean="0">
                <a:solidFill>
                  <a:schemeClr val="accent5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Open Sans" panose="020B0606030504020204" pitchFamily="34" charset="0"/>
              </a:rPr>
            </a:br>
            <a:r>
              <a:rPr lang="zh-TW" altLang="en-US" sz="2400" dirty="0" smtClean="0">
                <a:solidFill>
                  <a:schemeClr val="accent5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Open Sans" panose="020B0606030504020204" pitchFamily="34" charset="0"/>
              </a:rPr>
              <a:t>                  </a:t>
            </a:r>
            <a:r>
              <a:rPr lang="en-US" altLang="zh-TW" sz="2400" dirty="0" smtClean="0">
                <a:solidFill>
                  <a:schemeClr val="accent5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Open Sans" panose="020B0606030504020204" pitchFamily="34" charset="0"/>
              </a:rPr>
              <a:t>【</a:t>
            </a:r>
            <a:r>
              <a:rPr lang="zh-TW" altLang="en-US" sz="2400" dirty="0" smtClean="0">
                <a:solidFill>
                  <a:schemeClr val="accent5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Open Sans" panose="020B0606030504020204" pitchFamily="34" charset="0"/>
              </a:rPr>
              <a:t>資源回收</a:t>
            </a: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Open Sans" panose="020B0606030504020204" pitchFamily="34" charset="0"/>
              </a:rPr>
              <a:t>】</a:t>
            </a:r>
          </a:p>
        </p:txBody>
      </p:sp>
      <p:sp>
        <p:nvSpPr>
          <p:cNvPr id="98" name="矩形 97"/>
          <p:cNvSpPr/>
          <p:nvPr/>
        </p:nvSpPr>
        <p:spPr>
          <a:xfrm>
            <a:off x="9188691" y="4900851"/>
            <a:ext cx="2856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Open Sans" panose="020B0606030504020204" pitchFamily="34" charset="0"/>
              </a:rPr>
              <a:t>提供脫水機</a:t>
            </a: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Open Sans" panose="020B0606030504020204" pitchFamily="34" charset="0"/>
              </a:rPr>
              <a:t>/</a:t>
            </a:r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Open Sans" panose="020B0606030504020204" pitchFamily="34" charset="0"/>
              </a:rPr>
              <a:t>掃具</a:t>
            </a:r>
            <a:endParaRPr lang="en-US" altLang="zh-TW" sz="2400" dirty="0">
              <a:solidFill>
                <a:schemeClr val="accent5">
                  <a:lumMod val="7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  <a:cs typeface="Open Sans" panose="020B0606030504020204" pitchFamily="34" charset="0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7737263" y="5732583"/>
            <a:ext cx="4889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Open Sans" panose="020B0606030504020204" pitchFamily="34" charset="0"/>
              </a:rPr>
              <a:t>個人毛巾</a:t>
            </a: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Open Sans" panose="020B0606030504020204" pitchFamily="34" charset="0"/>
              </a:rPr>
              <a:t>/</a:t>
            </a:r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Open Sans" panose="020B0606030504020204" pitchFamily="34" charset="0"/>
              </a:rPr>
              <a:t>衣物可晾曬</a:t>
            </a:r>
            <a:endParaRPr lang="en-US" altLang="zh-TW" sz="2400" dirty="0">
              <a:solidFill>
                <a:schemeClr val="accent5">
                  <a:lumMod val="7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  <a:cs typeface="Open Sans" panose="020B0606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145" y="3921455"/>
            <a:ext cx="367999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矩形 45"/>
          <p:cNvSpPr/>
          <p:nvPr/>
        </p:nvSpPr>
        <p:spPr>
          <a:xfrm>
            <a:off x="6992113" y="2994091"/>
            <a:ext cx="42092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Open Sans" panose="020B0606030504020204" pitchFamily="34" charset="0"/>
              </a:rPr>
              <a:t>吹風機請在廁所使用</a:t>
            </a:r>
            <a:endParaRPr lang="en-US" altLang="zh-TW" sz="2400" dirty="0">
              <a:solidFill>
                <a:schemeClr val="accent5">
                  <a:lumMod val="7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  <a:cs typeface="Open Sans" panose="020B0606030504020204" pitchFamily="34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865" y="2902972"/>
            <a:ext cx="582348" cy="58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接點 3"/>
          <p:cNvCxnSpPr/>
          <p:nvPr/>
        </p:nvCxnSpPr>
        <p:spPr>
          <a:xfrm>
            <a:off x="742950" y="667302"/>
            <a:ext cx="384810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/>
          <p:nvPr/>
        </p:nvCxnSpPr>
        <p:spPr>
          <a:xfrm>
            <a:off x="7354465" y="667302"/>
            <a:ext cx="386897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5505450" y="1044919"/>
            <a:ext cx="28575" cy="52560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/>
          <p:cNvCxnSpPr/>
          <p:nvPr/>
        </p:nvCxnSpPr>
        <p:spPr>
          <a:xfrm>
            <a:off x="5534896" y="1044920"/>
            <a:ext cx="28575" cy="52560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接點 71"/>
          <p:cNvCxnSpPr/>
          <p:nvPr/>
        </p:nvCxnSpPr>
        <p:spPr>
          <a:xfrm>
            <a:off x="5476875" y="1044920"/>
            <a:ext cx="28575" cy="52560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接點 72"/>
          <p:cNvCxnSpPr/>
          <p:nvPr/>
        </p:nvCxnSpPr>
        <p:spPr>
          <a:xfrm>
            <a:off x="5448300" y="1051999"/>
            <a:ext cx="28575" cy="52560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接點 75"/>
          <p:cNvCxnSpPr/>
          <p:nvPr/>
        </p:nvCxnSpPr>
        <p:spPr>
          <a:xfrm>
            <a:off x="5419725" y="1051999"/>
            <a:ext cx="28575" cy="52560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接點 77"/>
          <p:cNvCxnSpPr/>
          <p:nvPr/>
        </p:nvCxnSpPr>
        <p:spPr>
          <a:xfrm>
            <a:off x="5391150" y="1051999"/>
            <a:ext cx="28575" cy="52560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接點 78"/>
          <p:cNvCxnSpPr/>
          <p:nvPr/>
        </p:nvCxnSpPr>
        <p:spPr>
          <a:xfrm>
            <a:off x="7354465" y="633198"/>
            <a:ext cx="386897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接點 79"/>
          <p:cNvCxnSpPr/>
          <p:nvPr/>
        </p:nvCxnSpPr>
        <p:spPr>
          <a:xfrm>
            <a:off x="742950" y="633198"/>
            <a:ext cx="384810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接點 80"/>
          <p:cNvCxnSpPr/>
          <p:nvPr/>
        </p:nvCxnSpPr>
        <p:spPr>
          <a:xfrm>
            <a:off x="7354465" y="580463"/>
            <a:ext cx="386897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接點 81"/>
          <p:cNvCxnSpPr/>
          <p:nvPr/>
        </p:nvCxnSpPr>
        <p:spPr>
          <a:xfrm>
            <a:off x="742950" y="580463"/>
            <a:ext cx="384810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內容版面配置區 16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3" b="7740"/>
          <a:stretch/>
        </p:blipFill>
        <p:spPr>
          <a:xfrm>
            <a:off x="397028" y="1045399"/>
            <a:ext cx="1835858" cy="2712401"/>
          </a:xfr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" t="3926" r="11705" b="8549"/>
          <a:stretch/>
        </p:blipFill>
        <p:spPr>
          <a:xfrm>
            <a:off x="3785783" y="1037693"/>
            <a:ext cx="1418653" cy="270000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7" t="492" r="18173" b="-492"/>
          <a:stretch/>
        </p:blipFill>
        <p:spPr>
          <a:xfrm>
            <a:off x="3298884" y="3852169"/>
            <a:ext cx="1911138" cy="2412000"/>
          </a:xfrm>
          <a:prstGeom prst="rect">
            <a:avLst/>
          </a:prstGeom>
        </p:spPr>
      </p:pic>
      <p:sp>
        <p:nvSpPr>
          <p:cNvPr id="85" name="椭圆 67"/>
          <p:cNvSpPr/>
          <p:nvPr/>
        </p:nvSpPr>
        <p:spPr>
          <a:xfrm>
            <a:off x="4859149" y="5915025"/>
            <a:ext cx="326372" cy="343100"/>
          </a:xfrm>
          <a:prstGeom prst="ellipse">
            <a:avLst/>
          </a:prstGeom>
          <a:solidFill>
            <a:srgbClr val="53B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CN" altLang="en-US" dirty="0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" t="-985" r="2842" b="3488"/>
          <a:stretch/>
        </p:blipFill>
        <p:spPr>
          <a:xfrm>
            <a:off x="364708" y="3837971"/>
            <a:ext cx="1361365" cy="244800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68"/>
          <a:stretch/>
        </p:blipFill>
        <p:spPr>
          <a:xfrm>
            <a:off x="1736568" y="3852757"/>
            <a:ext cx="1467868" cy="2412000"/>
          </a:xfrm>
          <a:prstGeom prst="rect">
            <a:avLst/>
          </a:prstGeom>
        </p:spPr>
      </p:pic>
      <p:sp>
        <p:nvSpPr>
          <p:cNvPr id="87" name="椭圆 67"/>
          <p:cNvSpPr/>
          <p:nvPr/>
        </p:nvSpPr>
        <p:spPr>
          <a:xfrm>
            <a:off x="1568487" y="5943600"/>
            <a:ext cx="326372" cy="343100"/>
          </a:xfrm>
          <a:prstGeom prst="ellipse">
            <a:avLst/>
          </a:prstGeom>
          <a:solidFill>
            <a:srgbClr val="53B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CN" altLang="en-US" dirty="0"/>
          </a:p>
        </p:txBody>
      </p:sp>
      <p:grpSp>
        <p:nvGrpSpPr>
          <p:cNvPr id="88" name="组合 33"/>
          <p:cNvGrpSpPr/>
          <p:nvPr/>
        </p:nvGrpSpPr>
        <p:grpSpPr>
          <a:xfrm>
            <a:off x="1584676" y="499580"/>
            <a:ext cx="9022649" cy="267238"/>
            <a:chOff x="2331650" y="3295381"/>
            <a:chExt cx="9022649" cy="267238"/>
          </a:xfrm>
          <a:solidFill>
            <a:srgbClr val="53BAE9"/>
          </a:solidFill>
        </p:grpSpPr>
        <p:sp>
          <p:nvSpPr>
            <p:cNvPr id="89" name="椭圆 34"/>
            <p:cNvSpPr/>
            <p:nvPr/>
          </p:nvSpPr>
          <p:spPr>
            <a:xfrm rot="10800000">
              <a:off x="4045590" y="3295381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椭圆 35"/>
            <p:cNvSpPr/>
            <p:nvPr/>
          </p:nvSpPr>
          <p:spPr>
            <a:xfrm rot="10800000">
              <a:off x="3407467" y="3328786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椭圆 36"/>
            <p:cNvSpPr/>
            <p:nvPr/>
          </p:nvSpPr>
          <p:spPr>
            <a:xfrm rot="10800000">
              <a:off x="2836154" y="3362190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椭圆 37"/>
            <p:cNvSpPr/>
            <p:nvPr/>
          </p:nvSpPr>
          <p:spPr>
            <a:xfrm rot="10800000">
              <a:off x="233165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椭圆 38"/>
            <p:cNvSpPr/>
            <p:nvPr/>
          </p:nvSpPr>
          <p:spPr>
            <a:xfrm>
              <a:off x="9373122" y="3295382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39"/>
            <p:cNvSpPr/>
            <p:nvPr/>
          </p:nvSpPr>
          <p:spPr>
            <a:xfrm>
              <a:off x="10078054" y="3328787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40"/>
            <p:cNvSpPr/>
            <p:nvPr/>
          </p:nvSpPr>
          <p:spPr>
            <a:xfrm>
              <a:off x="10716176" y="3362191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41"/>
            <p:cNvSpPr/>
            <p:nvPr/>
          </p:nvSpPr>
          <p:spPr>
            <a:xfrm>
              <a:off x="1128749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7" name="椭圆 67"/>
          <p:cNvSpPr/>
          <p:nvPr/>
        </p:nvSpPr>
        <p:spPr>
          <a:xfrm>
            <a:off x="421858" y="3408131"/>
            <a:ext cx="326372" cy="343100"/>
          </a:xfrm>
          <a:prstGeom prst="ellipse">
            <a:avLst/>
          </a:prstGeom>
          <a:solidFill>
            <a:srgbClr val="53B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CN" altLang="en-US" dirty="0"/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0" r="53911"/>
          <a:stretch/>
        </p:blipFill>
        <p:spPr>
          <a:xfrm>
            <a:off x="2353685" y="1037693"/>
            <a:ext cx="1465840" cy="2700000"/>
          </a:xfrm>
          <a:prstGeom prst="rect">
            <a:avLst/>
          </a:prstGeom>
        </p:spPr>
      </p:pic>
      <p:sp>
        <p:nvSpPr>
          <p:cNvPr id="100" name="椭圆 67"/>
          <p:cNvSpPr/>
          <p:nvPr/>
        </p:nvSpPr>
        <p:spPr>
          <a:xfrm>
            <a:off x="3654237" y="3384809"/>
            <a:ext cx="326372" cy="343100"/>
          </a:xfrm>
          <a:prstGeom prst="ellipse">
            <a:avLst/>
          </a:prstGeom>
          <a:solidFill>
            <a:srgbClr val="53B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CN" altLang="en-US" dirty="0"/>
          </a:p>
        </p:txBody>
      </p:sp>
      <p:cxnSp>
        <p:nvCxnSpPr>
          <p:cNvPr id="101" name="直線接點 100"/>
          <p:cNvCxnSpPr/>
          <p:nvPr/>
        </p:nvCxnSpPr>
        <p:spPr>
          <a:xfrm>
            <a:off x="5592046" y="1044920"/>
            <a:ext cx="28575" cy="52560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接點 101"/>
          <p:cNvCxnSpPr/>
          <p:nvPr/>
        </p:nvCxnSpPr>
        <p:spPr>
          <a:xfrm>
            <a:off x="5563471" y="1051999"/>
            <a:ext cx="28575" cy="52560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106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584676" y="495582"/>
            <a:ext cx="9022649" cy="267238"/>
            <a:chOff x="2331650" y="3295381"/>
            <a:chExt cx="9022649" cy="267238"/>
          </a:xfrm>
          <a:solidFill>
            <a:srgbClr val="53BAE9"/>
          </a:solidFill>
        </p:grpSpPr>
        <p:sp>
          <p:nvSpPr>
            <p:cNvPr id="35" name="椭圆 34"/>
            <p:cNvSpPr/>
            <p:nvPr/>
          </p:nvSpPr>
          <p:spPr>
            <a:xfrm rot="10800000">
              <a:off x="4045590" y="3295381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 rot="10800000">
              <a:off x="3407467" y="3328786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rot="10800000">
              <a:off x="2836154" y="3362190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rot="10800000">
              <a:off x="233165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9373122" y="3295382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0078054" y="3328787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0716176" y="3362191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128749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15501" y="1157514"/>
            <a:ext cx="570070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華康中圓體" panose="020F0509000000000000" pitchFamily="49" charset="-120"/>
                <a:ea typeface="華康中圓體" panose="020F0509000000000000" pitchFamily="49" charset="-120"/>
                <a:cs typeface="Open Sans" panose="020B0606030504020204" pitchFamily="34" charset="0"/>
              </a:rPr>
              <a:t>住宿期間</a:t>
            </a:r>
            <a:endParaRPr lang="en-US" altLang="zh-TW" sz="3200" dirty="0" smtClean="0">
              <a:latin typeface="華康中圓體" panose="020F0509000000000000" pitchFamily="49" charset="-120"/>
              <a:ea typeface="華康中圓體" panose="020F0509000000000000" pitchFamily="49" charset="-120"/>
              <a:cs typeface="Open Sans" panose="020B0606030504020204" pitchFamily="34" charset="0"/>
            </a:endParaRPr>
          </a:p>
          <a:p>
            <a:r>
              <a:rPr lang="zh-TW" altLang="en-US" sz="3200" dirty="0">
                <a:latin typeface="華康中圓體" panose="020F0509000000000000" pitchFamily="49" charset="-120"/>
                <a:ea typeface="華康中圓體" panose="020F0509000000000000" pitchFamily="49" charset="-120"/>
                <a:cs typeface="Open Sans" panose="020B0606030504020204" pitchFamily="34" charset="0"/>
              </a:rPr>
              <a:t>請使用自己的</a:t>
            </a:r>
            <a:r>
              <a:rPr lang="zh-TW" altLang="en-US" sz="3200" dirty="0" smtClean="0">
                <a:latin typeface="華康中圓體" panose="020F0509000000000000" pitchFamily="49" charset="-120"/>
                <a:ea typeface="華康中圓體" panose="020F0509000000000000" pitchFamily="49" charset="-120"/>
                <a:cs typeface="Open Sans" panose="020B0606030504020204" pitchFamily="34" charset="0"/>
              </a:rPr>
              <a:t>睡袋</a:t>
            </a:r>
            <a:endParaRPr lang="en-US" altLang="zh-TW" sz="3200" dirty="0" smtClean="0">
              <a:latin typeface="華康中圓體" panose="020F0509000000000000" pitchFamily="49" charset="-120"/>
              <a:ea typeface="華康中圓體" panose="020F0509000000000000" pitchFamily="49" charset="-120"/>
              <a:cs typeface="Open Sans" panose="020B0606030504020204" pitchFamily="34" charset="0"/>
            </a:endParaRPr>
          </a:p>
          <a:p>
            <a:r>
              <a:rPr lang="zh-TW" altLang="en-US" sz="3200" dirty="0" smtClean="0">
                <a:latin typeface="華康中圓體" panose="020F0509000000000000" pitchFamily="49" charset="-120"/>
                <a:ea typeface="華康中圓體" panose="020F0509000000000000" pitchFamily="49" charset="-120"/>
                <a:cs typeface="Open Sans" panose="020B0606030504020204" pitchFamily="34" charset="0"/>
              </a:rPr>
              <a:t>並領用</a:t>
            </a:r>
            <a:r>
              <a:rPr lang="zh-TW" altLang="en-US" sz="3200" dirty="0">
                <a:solidFill>
                  <a:srgbClr val="0070C0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Open Sans" panose="020B0606030504020204" pitchFamily="34" charset="0"/>
              </a:rPr>
              <a:t>床包</a:t>
            </a:r>
            <a:r>
              <a:rPr lang="en-US" altLang="zh-TW" sz="3200" dirty="0" smtClean="0">
                <a:solidFill>
                  <a:srgbClr val="0070C0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Open Sans" panose="020B0606030504020204" pitchFamily="34" charset="0"/>
              </a:rPr>
              <a:t>/</a:t>
            </a:r>
            <a:r>
              <a:rPr lang="zh-TW" altLang="en-US" sz="3200" dirty="0" smtClean="0">
                <a:solidFill>
                  <a:srgbClr val="0070C0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Open Sans" panose="020B0606030504020204" pitchFamily="34" charset="0"/>
              </a:rPr>
              <a:t>枕巾</a:t>
            </a:r>
            <a:r>
              <a:rPr lang="en-US" altLang="zh-TW" sz="3200" dirty="0">
                <a:solidFill>
                  <a:srgbClr val="0070C0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Open Sans" panose="020B0606030504020204" pitchFamily="34" charset="0"/>
              </a:rPr>
              <a:t>/</a:t>
            </a:r>
            <a:r>
              <a:rPr lang="zh-TW" altLang="en-US" sz="3200" dirty="0">
                <a:solidFill>
                  <a:srgbClr val="0070C0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Open Sans" panose="020B0606030504020204" pitchFamily="34" charset="0"/>
              </a:rPr>
              <a:t>枕套使用</a:t>
            </a:r>
            <a:endParaRPr lang="en-US" altLang="zh-TW" sz="3200" dirty="0">
              <a:solidFill>
                <a:srgbClr val="0070C0"/>
              </a:solidFill>
              <a:latin typeface="華康中圓體" panose="020F0509000000000000" pitchFamily="49" charset="-120"/>
              <a:ea typeface="華康中圓體" panose="020F0509000000000000" pitchFamily="49" charset="-120"/>
              <a:cs typeface="Open Sans" panose="020B0606030504020204" pitchFamily="34" charset="0"/>
            </a:endParaRPr>
          </a:p>
          <a:p>
            <a:endParaRPr lang="en-US" altLang="zh-TW" sz="3200" dirty="0" smtClean="0">
              <a:latin typeface="華康中圓體" panose="020F0509000000000000" pitchFamily="49" charset="-120"/>
              <a:ea typeface="華康中圓體" panose="020F0509000000000000" pitchFamily="49" charset="-120"/>
              <a:cs typeface="Open Sans" panose="020B0606030504020204" pitchFamily="34" charset="0"/>
            </a:endParaRPr>
          </a:p>
          <a:p>
            <a:r>
              <a:rPr lang="zh-TW" altLang="en-US" sz="3200" dirty="0">
                <a:latin typeface="華康中圓體" panose="020F0509000000000000" pitchFamily="49" charset="-120"/>
                <a:ea typeface="華康中圓體" panose="020F0509000000000000" pitchFamily="49" charset="-120"/>
                <a:cs typeface="Open Sans" panose="020B0606030504020204" pitchFamily="34" charset="0"/>
              </a:rPr>
              <a:t>若無</a:t>
            </a:r>
            <a:r>
              <a:rPr lang="zh-TW" altLang="en-US" sz="3200" dirty="0" smtClean="0">
                <a:latin typeface="華康中圓體" panose="020F0509000000000000" pitchFamily="49" charset="-120"/>
                <a:ea typeface="華康中圓體" panose="020F0509000000000000" pitchFamily="49" charset="-120"/>
                <a:cs typeface="Open Sans" panose="020B0606030504020204" pitchFamily="34" charset="0"/>
              </a:rPr>
              <a:t>睡袋</a:t>
            </a:r>
            <a:endParaRPr lang="en-US" altLang="zh-TW" sz="3200" dirty="0" smtClean="0">
              <a:latin typeface="華康中圓體" panose="020F0509000000000000" pitchFamily="49" charset="-120"/>
              <a:ea typeface="華康中圓體" panose="020F0509000000000000" pitchFamily="49" charset="-120"/>
              <a:cs typeface="Open Sans" panose="020B0606030504020204" pitchFamily="34" charset="0"/>
            </a:endParaRPr>
          </a:p>
          <a:p>
            <a:r>
              <a:rPr lang="zh-TW" altLang="en-US" sz="3200" dirty="0" smtClean="0">
                <a:latin typeface="華康中圓體" panose="020F0509000000000000" pitchFamily="49" charset="-120"/>
                <a:ea typeface="華康中圓體" panose="020F0509000000000000" pitchFamily="49" charset="-120"/>
                <a:cs typeface="Open Sans" panose="020B0606030504020204" pitchFamily="34" charset="0"/>
              </a:rPr>
              <a:t>請</a:t>
            </a:r>
            <a:r>
              <a:rPr lang="zh-TW" altLang="en-US" sz="3200" dirty="0" smtClean="0">
                <a:solidFill>
                  <a:srgbClr val="0070C0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Open Sans" panose="020B0606030504020204" pitchFamily="34" charset="0"/>
              </a:rPr>
              <a:t>務必</a:t>
            </a:r>
            <a:r>
              <a:rPr lang="zh-TW" altLang="en-US" sz="3200" dirty="0" smtClean="0">
                <a:latin typeface="華康中圓體" panose="020F0509000000000000" pitchFamily="49" charset="-120"/>
                <a:ea typeface="華康中圓體" panose="020F0509000000000000" pitchFamily="49" charset="-120"/>
                <a:cs typeface="Open Sans" panose="020B0606030504020204" pitchFamily="34" charset="0"/>
              </a:rPr>
              <a:t>向</a:t>
            </a:r>
            <a:r>
              <a:rPr lang="zh-TW" altLang="en-US" sz="3200" dirty="0">
                <a:latin typeface="華康中圓體" panose="020F0509000000000000" pitchFamily="49" charset="-120"/>
                <a:ea typeface="華康中圓體" panose="020F0509000000000000" pitchFamily="49" charset="-120"/>
                <a:cs typeface="Open Sans" panose="020B0606030504020204" pitchFamily="34" charset="0"/>
              </a:rPr>
              <a:t>住宿單位領</a:t>
            </a:r>
            <a:r>
              <a:rPr lang="zh-TW" altLang="en-US" sz="3200" dirty="0" smtClean="0">
                <a:latin typeface="華康中圓體" panose="020F0509000000000000" pitchFamily="49" charset="-120"/>
                <a:ea typeface="華康中圓體" panose="020F0509000000000000" pitchFamily="49" charset="-120"/>
                <a:cs typeface="Open Sans" panose="020B0606030504020204" pitchFamily="34" charset="0"/>
              </a:rPr>
              <a:t>用</a:t>
            </a:r>
            <a:r>
              <a:rPr lang="zh-TW" altLang="en-US" sz="3200" dirty="0">
                <a:solidFill>
                  <a:srgbClr val="0070C0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Open Sans" panose="020B0606030504020204" pitchFamily="34" charset="0"/>
              </a:rPr>
              <a:t>被套</a:t>
            </a:r>
            <a:endParaRPr lang="en-US" altLang="zh-TW" sz="3200" dirty="0">
              <a:solidFill>
                <a:srgbClr val="0070C0"/>
              </a:solidFill>
              <a:latin typeface="華康中圓體" panose="020F0509000000000000" pitchFamily="49" charset="-120"/>
              <a:ea typeface="華康中圓體" panose="020F0509000000000000" pitchFamily="49" charset="-120"/>
              <a:cs typeface="Open Sans" panose="020B0606030504020204" pitchFamily="34" charset="0"/>
            </a:endParaRPr>
          </a:p>
          <a:p>
            <a:endParaRPr lang="en-US" altLang="zh-CN" sz="3200" b="1" dirty="0">
              <a:latin typeface="華康秀風體W3" panose="03000309000000000000" pitchFamily="65" charset="-120"/>
              <a:ea typeface="華康秀風體W3" panose="03000309000000000000" pitchFamily="65" charset="-120"/>
              <a:cs typeface="Open Sans" panose="020B0606030504020204" pitchFamily="34" charset="0"/>
            </a:endParaRPr>
          </a:p>
        </p:txBody>
      </p:sp>
      <p:pic>
        <p:nvPicPr>
          <p:cNvPr id="13" name="內容版面配置區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2" r="20264"/>
          <a:stretch/>
        </p:blipFill>
        <p:spPr>
          <a:xfrm>
            <a:off x="6689893" y="456031"/>
            <a:ext cx="3536830" cy="6009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橢圓 13"/>
          <p:cNvSpPr/>
          <p:nvPr/>
        </p:nvSpPr>
        <p:spPr>
          <a:xfrm>
            <a:off x="8150772" y="3996559"/>
            <a:ext cx="1111469" cy="1079938"/>
          </a:xfrm>
          <a:prstGeom prst="ellipse">
            <a:avLst/>
          </a:prstGeom>
          <a:noFill/>
          <a:ln w="6667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7546428" y="538654"/>
            <a:ext cx="1589689" cy="1274379"/>
          </a:xfrm>
          <a:prstGeom prst="ellipse">
            <a:avLst/>
          </a:prstGeom>
          <a:noFill/>
          <a:ln w="6667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7401911" y="4351862"/>
            <a:ext cx="64633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夏被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9201807" y="991177"/>
            <a:ext cx="64633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冬</a:t>
            </a:r>
            <a:r>
              <a:rPr lang="zh-TW" altLang="en-US" b="1" dirty="0" smtClean="0">
                <a:solidFill>
                  <a:srgbClr val="FF0000"/>
                </a:solidFill>
              </a:rPr>
              <a:t>被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842849" y="4351862"/>
            <a:ext cx="4691175" cy="144655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4400" dirty="0">
                <a:latin typeface="華康秀風體W3" panose="03000309000000000000" pitchFamily="65" charset="-120"/>
                <a:ea typeface="華康秀風體W3" panose="03000309000000000000" pitchFamily="65" charset="-120"/>
                <a:cs typeface="Open Sans" panose="020B0606030504020204" pitchFamily="34" charset="0"/>
              </a:rPr>
              <a:t>使用衣櫃內的</a:t>
            </a:r>
            <a:r>
              <a:rPr lang="zh-TW" altLang="en-US" sz="4400" dirty="0">
                <a:solidFill>
                  <a:srgbClr val="FFFF0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  <a:cs typeface="Open Sans" panose="020B0606030504020204" pitchFamily="34" charset="0"/>
              </a:rPr>
              <a:t>被子</a:t>
            </a:r>
            <a:r>
              <a:rPr lang="zh-TW" altLang="en-US" sz="4400" dirty="0" smtClean="0">
                <a:latin typeface="華康秀風體W3" panose="03000309000000000000" pitchFamily="65" charset="-120"/>
                <a:ea typeface="華康秀風體W3" panose="03000309000000000000" pitchFamily="65" charset="-120"/>
                <a:cs typeface="Open Sans" panose="020B0606030504020204" pitchFamily="34" charset="0"/>
              </a:rPr>
              <a:t>，</a:t>
            </a:r>
            <a:endParaRPr lang="en-US" altLang="zh-TW" sz="4400" dirty="0" smtClean="0">
              <a:latin typeface="華康秀風體W3" panose="03000309000000000000" pitchFamily="65" charset="-120"/>
              <a:ea typeface="華康秀風體W3" panose="03000309000000000000" pitchFamily="65" charset="-120"/>
              <a:cs typeface="Open Sans" panose="020B0606030504020204" pitchFamily="34" charset="0"/>
            </a:endParaRPr>
          </a:p>
          <a:p>
            <a:r>
              <a:rPr lang="zh-TW" altLang="en-US" sz="4400" dirty="0" smtClean="0">
                <a:latin typeface="華康秀風體W3" panose="03000309000000000000" pitchFamily="65" charset="-120"/>
                <a:ea typeface="華康秀風體W3" panose="03000309000000000000" pitchFamily="65" charset="-120"/>
                <a:cs typeface="Open Sans" panose="020B0606030504020204" pitchFamily="34" charset="0"/>
              </a:rPr>
              <a:t>需</a:t>
            </a:r>
            <a:r>
              <a:rPr lang="zh-TW" altLang="en-US" sz="4400" dirty="0">
                <a:latin typeface="華康秀風體W3" panose="03000309000000000000" pitchFamily="65" charset="-120"/>
                <a:ea typeface="華康秀風體W3" panose="03000309000000000000" pitchFamily="65" charset="-120"/>
                <a:cs typeface="Open Sans" panose="020B0606030504020204" pitchFamily="34" charset="0"/>
              </a:rPr>
              <a:t>先套上</a:t>
            </a:r>
            <a:r>
              <a:rPr lang="zh-TW" altLang="en-US" sz="4400" dirty="0" smtClean="0">
                <a:solidFill>
                  <a:srgbClr val="FFFF0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  <a:cs typeface="Open Sans" panose="020B0606030504020204" pitchFamily="34" charset="0"/>
              </a:rPr>
              <a:t>被套</a:t>
            </a:r>
            <a:r>
              <a:rPr lang="zh-TW" altLang="en-US" sz="4400" dirty="0" smtClean="0">
                <a:latin typeface="華康秀風體W3" panose="03000309000000000000" pitchFamily="65" charset="-120"/>
                <a:ea typeface="華康秀風體W3" panose="03000309000000000000" pitchFamily="65" charset="-120"/>
                <a:cs typeface="Open Sans" panose="020B0606030504020204" pitchFamily="34" charset="0"/>
              </a:rPr>
              <a:t>。</a:t>
            </a:r>
            <a:endParaRPr lang="en-US" altLang="zh-TW" sz="4400" dirty="0">
              <a:latin typeface="華康秀風體W3" panose="03000309000000000000" pitchFamily="65" charset="-120"/>
              <a:ea typeface="華康秀風體W3" panose="03000309000000000000" pitchFamily="65" charset="-120"/>
              <a:cs typeface="Open Sans" panose="020B0606030504020204" pitchFamily="34" charset="0"/>
            </a:endParaRPr>
          </a:p>
        </p:txBody>
      </p:sp>
      <p:cxnSp>
        <p:nvCxnSpPr>
          <p:cNvPr id="18" name="直線接點 17"/>
          <p:cNvCxnSpPr/>
          <p:nvPr/>
        </p:nvCxnSpPr>
        <p:spPr>
          <a:xfrm>
            <a:off x="742950" y="667302"/>
            <a:ext cx="384810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96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4421" y="1003628"/>
            <a:ext cx="4382814" cy="1936639"/>
          </a:xfrm>
        </p:spPr>
        <p:txBody>
          <a:bodyPr>
            <a:noAutofit/>
          </a:bodyPr>
          <a:lstStyle/>
          <a:p>
            <a:r>
              <a:rPr lang="zh-TW" altLang="en-US" sz="4800" b="1" u="sng" dirty="0" smtClean="0">
                <a:latin typeface="華康秀風體W3" panose="03000309000000000000" pitchFamily="65" charset="-120"/>
                <a:ea typeface="華康秀風體W3" panose="03000309000000000000" pitchFamily="65" charset="-120"/>
              </a:rPr>
              <a:t>安單後</a:t>
            </a:r>
            <a:r>
              <a:rPr lang="en-US" altLang="zh-TW" sz="3600" b="1" dirty="0" smtClean="0">
                <a:latin typeface="華康秀風體W3" panose="03000309000000000000" pitchFamily="65" charset="-120"/>
                <a:ea typeface="華康秀風體W3" panose="03000309000000000000" pitchFamily="65" charset="-120"/>
              </a:rPr>
              <a:t/>
            </a:r>
            <a:br>
              <a:rPr lang="en-US" altLang="zh-TW" sz="3600" b="1" dirty="0" smtClean="0">
                <a:latin typeface="華康秀風體W3" panose="03000309000000000000" pitchFamily="65" charset="-120"/>
                <a:ea typeface="華康秀風體W3" panose="03000309000000000000" pitchFamily="65" charset="-120"/>
              </a:rPr>
            </a:br>
            <a:r>
              <a:rPr lang="zh-TW" altLang="en-US" sz="3600" b="1" dirty="0">
                <a:latin typeface="華康秀風體W3" panose="03000309000000000000" pitchFamily="65" charset="-120"/>
                <a:ea typeface="華康秀風體W3" panose="03000309000000000000" pitchFamily="65" charset="-120"/>
              </a:rPr>
              <a:t>請先將除濕機水倒</a:t>
            </a:r>
            <a:r>
              <a:rPr lang="zh-TW" altLang="en-US" sz="3600" b="1" dirty="0" smtClean="0">
                <a:latin typeface="華康秀風體W3" panose="03000309000000000000" pitchFamily="65" charset="-120"/>
                <a:ea typeface="華康秀風體W3" panose="03000309000000000000" pitchFamily="65" charset="-120"/>
              </a:rPr>
              <a:t>掉，電源關閉</a:t>
            </a:r>
            <a:endParaRPr lang="zh-TW" altLang="en-US" sz="3200" b="1" dirty="0"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7" t="42184" b="15288"/>
          <a:stretch/>
        </p:blipFill>
        <p:spPr>
          <a:xfrm>
            <a:off x="5445365" y="1489841"/>
            <a:ext cx="4502842" cy="37521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554421" y="3365937"/>
            <a:ext cx="4382814" cy="19366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u="sng" dirty="0">
                <a:latin typeface="華康秀風體W3" panose="03000309000000000000" pitchFamily="65" charset="-120"/>
                <a:ea typeface="華康秀風體W3" panose="03000309000000000000" pitchFamily="65" charset="-120"/>
              </a:rPr>
              <a:t>每日除溼時間</a:t>
            </a:r>
            <a:r>
              <a:rPr lang="en-US" altLang="zh-TW" sz="3600" b="1" dirty="0" smtClean="0">
                <a:latin typeface="華康秀風體W3" panose="03000309000000000000" pitchFamily="65" charset="-120"/>
                <a:ea typeface="華康秀風體W3" panose="03000309000000000000" pitchFamily="65" charset="-120"/>
              </a:rPr>
              <a:t/>
            </a:r>
            <a:br>
              <a:rPr lang="en-US" altLang="zh-TW" sz="3600" b="1" dirty="0" smtClean="0">
                <a:latin typeface="華康秀風體W3" panose="03000309000000000000" pitchFamily="65" charset="-120"/>
                <a:ea typeface="華康秀風體W3" panose="03000309000000000000" pitchFamily="65" charset="-120"/>
              </a:rPr>
            </a:br>
            <a:r>
              <a:rPr lang="zh-TW" altLang="en-US" sz="3600" b="1" dirty="0" smtClean="0">
                <a:latin typeface="華康秀風體W3" panose="03000309000000000000" pitchFamily="65" charset="-120"/>
                <a:ea typeface="華康秀風體W3" panose="03000309000000000000" pitchFamily="65" charset="-120"/>
              </a:rPr>
              <a:t>晚上</a:t>
            </a:r>
            <a:r>
              <a:rPr lang="en-US" altLang="zh-TW" sz="3600" b="1" dirty="0" smtClean="0">
                <a:latin typeface="華康秀風體W3" panose="03000309000000000000" pitchFamily="65" charset="-120"/>
                <a:ea typeface="華康秀風體W3" panose="03000309000000000000" pitchFamily="65" charset="-120"/>
              </a:rPr>
              <a:t>6</a:t>
            </a:r>
            <a:r>
              <a:rPr lang="zh-TW" altLang="en-US" sz="3600" b="1" dirty="0" smtClean="0">
                <a:latin typeface="華康秀風體W3" panose="03000309000000000000" pitchFamily="65" charset="-120"/>
                <a:ea typeface="華康秀風體W3" panose="03000309000000000000" pitchFamily="65" charset="-120"/>
              </a:rPr>
              <a:t>：</a:t>
            </a:r>
            <a:r>
              <a:rPr lang="en-US" altLang="zh-TW" sz="3600" b="1" dirty="0" smtClean="0">
                <a:latin typeface="華康秀風體W3" panose="03000309000000000000" pitchFamily="65" charset="-120"/>
                <a:ea typeface="華康秀風體W3" panose="03000309000000000000" pitchFamily="65" charset="-120"/>
              </a:rPr>
              <a:t>00~10</a:t>
            </a:r>
            <a:r>
              <a:rPr lang="zh-TW" altLang="en-US" sz="3600" b="1" dirty="0" smtClean="0">
                <a:latin typeface="華康秀風體W3" panose="03000309000000000000" pitchFamily="65" charset="-120"/>
                <a:ea typeface="華康秀風體W3" panose="03000309000000000000" pitchFamily="65" charset="-120"/>
              </a:rPr>
              <a:t>：</a:t>
            </a:r>
            <a:r>
              <a:rPr lang="en-US" altLang="zh-TW" sz="3600" b="1" dirty="0" smtClean="0">
                <a:latin typeface="華康秀風體W3" panose="03000309000000000000" pitchFamily="65" charset="-120"/>
                <a:ea typeface="華康秀風體W3" panose="03000309000000000000" pitchFamily="65" charset="-120"/>
              </a:rPr>
              <a:t>00</a:t>
            </a:r>
            <a:endParaRPr lang="zh-TW" altLang="en-US" sz="3200" b="1" dirty="0"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107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群組 49"/>
          <p:cNvGrpSpPr/>
          <p:nvPr/>
        </p:nvGrpSpPr>
        <p:grpSpPr>
          <a:xfrm>
            <a:off x="3802999" y="2605096"/>
            <a:ext cx="3688534" cy="2968618"/>
            <a:chOff x="6231320" y="2206837"/>
            <a:chExt cx="3688534" cy="2968618"/>
          </a:xfrm>
        </p:grpSpPr>
        <p:sp>
          <p:nvSpPr>
            <p:cNvPr id="41" name="矩形 40"/>
            <p:cNvSpPr/>
            <p:nvPr/>
          </p:nvSpPr>
          <p:spPr>
            <a:xfrm>
              <a:off x="6524466" y="2923496"/>
              <a:ext cx="3041635" cy="225195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6231320" y="2617076"/>
              <a:ext cx="3688534" cy="49945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8670581" y="2206837"/>
              <a:ext cx="548997" cy="49945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" name="Freeform 5"/>
          <p:cNvSpPr>
            <a:spLocks/>
          </p:cNvSpPr>
          <p:nvPr/>
        </p:nvSpPr>
        <p:spPr bwMode="auto">
          <a:xfrm>
            <a:off x="0" y="5959365"/>
            <a:ext cx="12192000" cy="898633"/>
          </a:xfrm>
          <a:custGeom>
            <a:avLst/>
            <a:gdLst/>
            <a:ahLst/>
            <a:cxnLst>
              <a:cxn ang="0">
                <a:pos x="0" y="1489"/>
              </a:cxn>
              <a:cxn ang="0">
                <a:pos x="0" y="700"/>
              </a:cxn>
              <a:cxn ang="0">
                <a:pos x="940" y="320"/>
              </a:cxn>
              <a:cxn ang="0">
                <a:pos x="3842" y="0"/>
              </a:cxn>
              <a:cxn ang="0">
                <a:pos x="6745" y="320"/>
              </a:cxn>
              <a:cxn ang="0">
                <a:pos x="7680" y="696"/>
              </a:cxn>
              <a:cxn ang="0">
                <a:pos x="7680" y="1492"/>
              </a:cxn>
              <a:cxn ang="0">
                <a:pos x="7659" y="1506"/>
              </a:cxn>
              <a:cxn ang="0">
                <a:pos x="25" y="1506"/>
              </a:cxn>
              <a:cxn ang="0">
                <a:pos x="0" y="1489"/>
              </a:cxn>
            </a:cxnLst>
            <a:rect l="0" t="0" r="r" b="b"/>
            <a:pathLst>
              <a:path w="7680" h="1506">
                <a:moveTo>
                  <a:pt x="0" y="1489"/>
                </a:moveTo>
                <a:cubicBezTo>
                  <a:pt x="0" y="700"/>
                  <a:pt x="0" y="700"/>
                  <a:pt x="0" y="700"/>
                </a:cubicBezTo>
                <a:cubicBezTo>
                  <a:pt x="199" y="561"/>
                  <a:pt x="512" y="434"/>
                  <a:pt x="940" y="320"/>
                </a:cubicBezTo>
                <a:cubicBezTo>
                  <a:pt x="1741" y="107"/>
                  <a:pt x="2709" y="0"/>
                  <a:pt x="3842" y="0"/>
                </a:cubicBezTo>
                <a:cubicBezTo>
                  <a:pt x="4976" y="0"/>
                  <a:pt x="5943" y="107"/>
                  <a:pt x="6745" y="320"/>
                </a:cubicBezTo>
                <a:cubicBezTo>
                  <a:pt x="7168" y="433"/>
                  <a:pt x="7480" y="559"/>
                  <a:pt x="7680" y="696"/>
                </a:cubicBezTo>
                <a:cubicBezTo>
                  <a:pt x="7680" y="1492"/>
                  <a:pt x="7680" y="1492"/>
                  <a:pt x="7680" y="1492"/>
                </a:cubicBezTo>
                <a:cubicBezTo>
                  <a:pt x="7673" y="1497"/>
                  <a:pt x="7666" y="1501"/>
                  <a:pt x="7659" y="1506"/>
                </a:cubicBezTo>
                <a:cubicBezTo>
                  <a:pt x="25" y="1506"/>
                  <a:pt x="25" y="1506"/>
                  <a:pt x="25" y="1506"/>
                </a:cubicBezTo>
                <a:cubicBezTo>
                  <a:pt x="16" y="1500"/>
                  <a:pt x="8" y="1494"/>
                  <a:pt x="0" y="1489"/>
                </a:cubicBezTo>
                <a:close/>
              </a:path>
            </a:pathLst>
          </a:custGeom>
          <a:solidFill>
            <a:srgbClr val="53BAE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81"/>
          <p:cNvGrpSpPr/>
          <p:nvPr/>
        </p:nvGrpSpPr>
        <p:grpSpPr>
          <a:xfrm>
            <a:off x="8016234" y="5126771"/>
            <a:ext cx="980017" cy="1134534"/>
            <a:chOff x="5028984" y="2913471"/>
            <a:chExt cx="735013" cy="85090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5451259" y="3251609"/>
              <a:ext cx="50800" cy="5127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5198847" y="3107146"/>
              <a:ext cx="565150" cy="566737"/>
            </a:xfrm>
            <a:prstGeom prst="ellipse">
              <a:avLst/>
            </a:prstGeom>
            <a:solidFill>
              <a:srgbClr val="ABDEF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5208372" y="3251609"/>
              <a:ext cx="38100" cy="5127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14"/>
            <p:cNvSpPr>
              <a:spLocks noChangeArrowheads="1"/>
            </p:cNvSpPr>
            <p:nvPr/>
          </p:nvSpPr>
          <p:spPr bwMode="auto">
            <a:xfrm>
              <a:off x="5028984" y="2913471"/>
              <a:ext cx="406400" cy="636587"/>
            </a:xfrm>
            <a:prstGeom prst="ellipse">
              <a:avLst/>
            </a:prstGeom>
            <a:solidFill>
              <a:srgbClr val="53BA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82"/>
          <p:cNvGrpSpPr/>
          <p:nvPr/>
        </p:nvGrpSpPr>
        <p:grpSpPr>
          <a:xfrm>
            <a:off x="9345370" y="5611199"/>
            <a:ext cx="898334" cy="880533"/>
            <a:chOff x="6224853" y="3161578"/>
            <a:chExt cx="673750" cy="660400"/>
          </a:xfrm>
        </p:grpSpPr>
        <p:sp>
          <p:nvSpPr>
            <p:cNvPr id="11" name="Rectangle 24"/>
            <p:cNvSpPr>
              <a:spLocks noChangeArrowheads="1"/>
            </p:cNvSpPr>
            <p:nvPr/>
          </p:nvSpPr>
          <p:spPr bwMode="auto">
            <a:xfrm>
              <a:off x="6397891" y="3327809"/>
              <a:ext cx="50800" cy="4365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25"/>
            <p:cNvSpPr>
              <a:spLocks noChangeArrowheads="1"/>
            </p:cNvSpPr>
            <p:nvPr/>
          </p:nvSpPr>
          <p:spPr bwMode="auto">
            <a:xfrm>
              <a:off x="6224853" y="3254784"/>
              <a:ext cx="406400" cy="409575"/>
            </a:xfrm>
            <a:prstGeom prst="ellipse">
              <a:avLst/>
            </a:prstGeom>
            <a:solidFill>
              <a:srgbClr val="ABDEF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30"/>
            <p:cNvSpPr>
              <a:spLocks noChangeArrowheads="1"/>
            </p:cNvSpPr>
            <p:nvPr/>
          </p:nvSpPr>
          <p:spPr bwMode="auto">
            <a:xfrm>
              <a:off x="6633490" y="3475903"/>
              <a:ext cx="38100" cy="346075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31"/>
            <p:cNvSpPr>
              <a:spLocks noChangeArrowheads="1"/>
            </p:cNvSpPr>
            <p:nvPr/>
          </p:nvSpPr>
          <p:spPr bwMode="auto">
            <a:xfrm>
              <a:off x="6412828" y="3161578"/>
              <a:ext cx="485775" cy="484187"/>
            </a:xfrm>
            <a:prstGeom prst="ellipse">
              <a:avLst/>
            </a:prstGeom>
            <a:solidFill>
              <a:srgbClr val="53BA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78"/>
          <p:cNvGrpSpPr/>
          <p:nvPr/>
        </p:nvGrpSpPr>
        <p:grpSpPr>
          <a:xfrm>
            <a:off x="3382840" y="5068114"/>
            <a:ext cx="800100" cy="1270000"/>
            <a:chOff x="2122272" y="2869478"/>
            <a:chExt cx="600075" cy="952500"/>
          </a:xfrm>
        </p:grpSpPr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2242922" y="3667991"/>
              <a:ext cx="50800" cy="153987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2498509" y="3251609"/>
              <a:ext cx="50800" cy="5127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2"/>
            <p:cNvSpPr>
              <a:spLocks noChangeArrowheads="1"/>
            </p:cNvSpPr>
            <p:nvPr/>
          </p:nvSpPr>
          <p:spPr bwMode="auto">
            <a:xfrm>
              <a:off x="2312772" y="2949984"/>
              <a:ext cx="409575" cy="635000"/>
            </a:xfrm>
            <a:prstGeom prst="ellipse">
              <a:avLst/>
            </a:prstGeom>
            <a:solidFill>
              <a:srgbClr val="ABDEF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2122272" y="2869478"/>
              <a:ext cx="293688" cy="830262"/>
            </a:xfrm>
            <a:prstGeom prst="ellipse">
              <a:avLst/>
            </a:prstGeom>
            <a:solidFill>
              <a:srgbClr val="53BA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77"/>
          <p:cNvGrpSpPr/>
          <p:nvPr/>
        </p:nvGrpSpPr>
        <p:grpSpPr>
          <a:xfrm>
            <a:off x="1662504" y="5297932"/>
            <a:ext cx="984250" cy="1193800"/>
            <a:chOff x="942759" y="2869021"/>
            <a:chExt cx="738188" cy="895350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1182472" y="3251609"/>
              <a:ext cx="50800" cy="5127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1450759" y="3384237"/>
              <a:ext cx="38100" cy="346075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17"/>
            <p:cNvSpPr>
              <a:spLocks noChangeArrowheads="1"/>
            </p:cNvSpPr>
            <p:nvPr/>
          </p:nvSpPr>
          <p:spPr bwMode="auto">
            <a:xfrm>
              <a:off x="942759" y="2869021"/>
              <a:ext cx="520700" cy="523875"/>
            </a:xfrm>
            <a:prstGeom prst="ellipse">
              <a:avLst/>
            </a:prstGeom>
            <a:solidFill>
              <a:srgbClr val="53BA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9"/>
            <p:cNvSpPr>
              <a:spLocks noChangeArrowheads="1"/>
            </p:cNvSpPr>
            <p:nvPr/>
          </p:nvSpPr>
          <p:spPr bwMode="auto">
            <a:xfrm>
              <a:off x="1271372" y="3073087"/>
              <a:ext cx="409575" cy="409575"/>
            </a:xfrm>
            <a:prstGeom prst="ellipse">
              <a:avLst/>
            </a:prstGeom>
            <a:solidFill>
              <a:srgbClr val="ABDEF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组合 33"/>
          <p:cNvGrpSpPr/>
          <p:nvPr/>
        </p:nvGrpSpPr>
        <p:grpSpPr>
          <a:xfrm>
            <a:off x="1584676" y="409857"/>
            <a:ext cx="9022649" cy="267238"/>
            <a:chOff x="2331650" y="3295381"/>
            <a:chExt cx="9022649" cy="267238"/>
          </a:xfrm>
          <a:solidFill>
            <a:srgbClr val="53BAE9"/>
          </a:solidFill>
        </p:grpSpPr>
        <p:sp>
          <p:nvSpPr>
            <p:cNvPr id="26" name="椭圆 34"/>
            <p:cNvSpPr/>
            <p:nvPr/>
          </p:nvSpPr>
          <p:spPr>
            <a:xfrm rot="10800000">
              <a:off x="4045590" y="3295381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5"/>
            <p:cNvSpPr/>
            <p:nvPr/>
          </p:nvSpPr>
          <p:spPr>
            <a:xfrm rot="10800000">
              <a:off x="3407467" y="3328786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36"/>
            <p:cNvSpPr/>
            <p:nvPr/>
          </p:nvSpPr>
          <p:spPr>
            <a:xfrm rot="10800000">
              <a:off x="2836154" y="3362190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37"/>
            <p:cNvSpPr/>
            <p:nvPr/>
          </p:nvSpPr>
          <p:spPr>
            <a:xfrm rot="10800000">
              <a:off x="233165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38"/>
            <p:cNvSpPr/>
            <p:nvPr/>
          </p:nvSpPr>
          <p:spPr>
            <a:xfrm>
              <a:off x="9373122" y="3295382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9"/>
            <p:cNvSpPr/>
            <p:nvPr/>
          </p:nvSpPr>
          <p:spPr>
            <a:xfrm>
              <a:off x="10078054" y="3328787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40"/>
            <p:cNvSpPr/>
            <p:nvPr/>
          </p:nvSpPr>
          <p:spPr>
            <a:xfrm>
              <a:off x="10716176" y="3362191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41"/>
            <p:cNvSpPr/>
            <p:nvPr/>
          </p:nvSpPr>
          <p:spPr>
            <a:xfrm>
              <a:off x="1128749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1356" r="90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7"/>
          <a:stretch/>
        </p:blipFill>
        <p:spPr bwMode="auto">
          <a:xfrm>
            <a:off x="8848763" y="4897077"/>
            <a:ext cx="2311141" cy="173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文本框 42"/>
          <p:cNvSpPr txBox="1"/>
          <p:nvPr/>
        </p:nvSpPr>
        <p:spPr>
          <a:xfrm>
            <a:off x="3859267" y="259726"/>
            <a:ext cx="424880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53BAE9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重要提醒</a:t>
            </a:r>
            <a:endParaRPr lang="zh-CN" altLang="en-US" sz="3600" b="1" dirty="0">
              <a:solidFill>
                <a:srgbClr val="53BAE9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  <p:sp>
        <p:nvSpPr>
          <p:cNvPr id="38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1497724" y="1012933"/>
            <a:ext cx="9326550" cy="18002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TW" sz="32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【</a:t>
            </a:r>
            <a:r>
              <a:rPr lang="zh-TW" altLang="en-US" sz="32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法印書苑</a:t>
            </a:r>
            <a:r>
              <a:rPr lang="en-US" altLang="zh-TW" sz="32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】</a:t>
            </a:r>
            <a:r>
              <a:rPr lang="zh-TW" altLang="en-US" sz="32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其他樓層皆有住戶</a:t>
            </a:r>
            <a:r>
              <a:rPr lang="zh-TW" altLang="en-US" sz="32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</a:t>
            </a:r>
            <a:r>
              <a:rPr lang="en-US" altLang="zh-TW" sz="32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/>
            </a:r>
            <a:br>
              <a:rPr lang="en-US" altLang="zh-TW" sz="32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</a:br>
            <a:r>
              <a:rPr lang="zh-TW" altLang="en-US" sz="32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          入</a:t>
            </a:r>
            <a:r>
              <a:rPr lang="zh-TW" altLang="en-US" sz="32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住期間</a:t>
            </a:r>
            <a:r>
              <a:rPr lang="zh-TW" altLang="en-US" sz="32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請保持安靜輕巧。</a:t>
            </a:r>
            <a:endParaRPr lang="en-US" altLang="zh-TW" sz="32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en-US" sz="32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愛惜資源，節約用水、用</a:t>
            </a:r>
            <a:r>
              <a:rPr lang="zh-TW" altLang="en-US" sz="32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電</a:t>
            </a:r>
            <a:r>
              <a:rPr lang="zh-TW" altLang="en-US" sz="32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，勤走樓梯。</a:t>
            </a:r>
            <a:endParaRPr lang="en-US" altLang="zh-TW" sz="32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187817" y="3658209"/>
            <a:ext cx="2886197" cy="20621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  <a:cs typeface="Arial" panose="020B0604020202020204" pitchFamily="34" charset="0"/>
              </a:rPr>
              <a:t>法印</a:t>
            </a:r>
            <a:r>
              <a:rPr lang="zh-TW" altLang="en-US" sz="3200" b="1" dirty="0" smtClean="0">
                <a:solidFill>
                  <a:schemeClr val="bg1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  <a:cs typeface="Arial" panose="020B0604020202020204" pitchFamily="34" charset="0"/>
              </a:rPr>
              <a:t>書苑</a:t>
            </a:r>
            <a:endParaRPr lang="en-US" altLang="zh-TW" sz="3200" b="1" dirty="0" smtClean="0">
              <a:solidFill>
                <a:schemeClr val="bg1"/>
              </a:solidFill>
              <a:latin typeface="華康秀風體W3" panose="03000309000000000000" pitchFamily="65" charset="-120"/>
              <a:ea typeface="華康秀風體W3" panose="03000309000000000000" pitchFamily="65" charset="-120"/>
              <a:cs typeface="Arial" panose="020B0604020202020204" pitchFamily="34" charset="0"/>
            </a:endParaRPr>
          </a:p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  <a:cs typeface="Arial" panose="020B0604020202020204" pitchFamily="34" charset="0"/>
              </a:rPr>
              <a:t>設有刷卡門禁</a:t>
            </a:r>
            <a:endParaRPr lang="en-US" altLang="zh-TW" sz="3200" b="1" dirty="0" smtClean="0">
              <a:solidFill>
                <a:schemeClr val="bg1"/>
              </a:solidFill>
              <a:latin typeface="華康秀風體W3" panose="03000309000000000000" pitchFamily="65" charset="-120"/>
              <a:ea typeface="華康秀風體W3" panose="03000309000000000000" pitchFamily="65" charset="-120"/>
              <a:cs typeface="Arial" panose="020B0604020202020204" pitchFamily="34" charset="0"/>
            </a:endParaRPr>
          </a:p>
          <a:p>
            <a:pPr algn="ctr"/>
            <a:r>
              <a:rPr lang="zh-TW" altLang="en-US" sz="3200" b="1" dirty="0" smtClean="0">
                <a:solidFill>
                  <a:srgbClr val="FFC9C9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  <a:cs typeface="Arial" panose="020B0604020202020204" pitchFamily="34" charset="0"/>
              </a:rPr>
              <a:t>敬請集體行動</a:t>
            </a:r>
            <a:endParaRPr lang="en-US" altLang="zh-TW" sz="3200" b="1" dirty="0" smtClean="0">
              <a:solidFill>
                <a:srgbClr val="FFC9C9"/>
              </a:solidFill>
              <a:latin typeface="華康秀風體W3" panose="03000309000000000000" pitchFamily="65" charset="-120"/>
              <a:ea typeface="華康秀風體W3" panose="03000309000000000000" pitchFamily="65" charset="-120"/>
              <a:cs typeface="Arial" panose="020B0604020202020204" pitchFamily="34" charset="0"/>
            </a:endParaRPr>
          </a:p>
          <a:p>
            <a:pPr algn="ctr"/>
            <a:endParaRPr lang="en-US" altLang="zh-TW" sz="3200" b="1" dirty="0" smtClean="0">
              <a:solidFill>
                <a:schemeClr val="bg1"/>
              </a:solidFill>
              <a:latin typeface="華康秀風體W3" panose="03000309000000000000" pitchFamily="65" charset="-120"/>
              <a:ea typeface="華康秀風體W3" panose="03000309000000000000" pitchFamily="65" charset="-120"/>
              <a:cs typeface="Arial" panose="020B0604020202020204" pitchFamily="34" charset="0"/>
            </a:endParaRPr>
          </a:p>
        </p:txBody>
      </p:sp>
      <p:cxnSp>
        <p:nvCxnSpPr>
          <p:cNvPr id="43" name="直線接點 42"/>
          <p:cNvCxnSpPr/>
          <p:nvPr/>
        </p:nvCxnSpPr>
        <p:spPr>
          <a:xfrm>
            <a:off x="742950" y="581577"/>
            <a:ext cx="384810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7354465" y="581577"/>
            <a:ext cx="386897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68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D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1"/>
          <p:cNvSpPr/>
          <p:nvPr/>
        </p:nvSpPr>
        <p:spPr>
          <a:xfrm>
            <a:off x="1" y="5257770"/>
            <a:ext cx="12192000" cy="1445191"/>
          </a:xfrm>
          <a:custGeom>
            <a:avLst/>
            <a:gdLst>
              <a:gd name="connsiteX0" fmla="*/ 3397688 w 12192000"/>
              <a:gd name="connsiteY0" fmla="*/ 0 h 1445191"/>
              <a:gd name="connsiteX1" fmla="*/ 4028686 w 12192000"/>
              <a:gd name="connsiteY1" fmla="*/ 335498 h 1445191"/>
              <a:gd name="connsiteX2" fmla="*/ 4064859 w 12192000"/>
              <a:gd name="connsiteY2" fmla="*/ 402142 h 1445191"/>
              <a:gd name="connsiteX3" fmla="*/ 4184991 w 12192000"/>
              <a:gd name="connsiteY3" fmla="*/ 336937 h 1445191"/>
              <a:gd name="connsiteX4" fmla="*/ 4481190 w 12192000"/>
              <a:gd name="connsiteY4" fmla="*/ 277137 h 1445191"/>
              <a:gd name="connsiteX5" fmla="*/ 5112188 w 12192000"/>
              <a:gd name="connsiteY5" fmla="*/ 612635 h 1445191"/>
              <a:gd name="connsiteX6" fmla="*/ 5112268 w 12192000"/>
              <a:gd name="connsiteY6" fmla="*/ 612785 h 1445191"/>
              <a:gd name="connsiteX7" fmla="*/ 5138627 w 12192000"/>
              <a:gd name="connsiteY7" fmla="*/ 564223 h 1445191"/>
              <a:gd name="connsiteX8" fmla="*/ 5943603 w 12192000"/>
              <a:gd name="connsiteY8" fmla="*/ 136221 h 1445191"/>
              <a:gd name="connsiteX9" fmla="*/ 6406326 w 12192000"/>
              <a:gd name="connsiteY9" fmla="*/ 253387 h 1445191"/>
              <a:gd name="connsiteX10" fmla="*/ 6446733 w 12192000"/>
              <a:gd name="connsiteY10" fmla="*/ 277935 h 1445191"/>
              <a:gd name="connsiteX11" fmla="*/ 6492158 w 12192000"/>
              <a:gd name="connsiteY11" fmla="*/ 222879 h 1445191"/>
              <a:gd name="connsiteX12" fmla="*/ 7030236 w 12192000"/>
              <a:gd name="connsiteY12" fmla="*/ 0 h 1445191"/>
              <a:gd name="connsiteX13" fmla="*/ 7568314 w 12192000"/>
              <a:gd name="connsiteY13" fmla="*/ 222879 h 1445191"/>
              <a:gd name="connsiteX14" fmla="*/ 7608074 w 12192000"/>
              <a:gd name="connsiteY14" fmla="*/ 271069 h 1445191"/>
              <a:gd name="connsiteX15" fmla="*/ 7616564 w 12192000"/>
              <a:gd name="connsiteY15" fmla="*/ 265911 h 1445191"/>
              <a:gd name="connsiteX16" fmla="*/ 8079289 w 12192000"/>
              <a:gd name="connsiteY16" fmla="*/ 148745 h 1445191"/>
              <a:gd name="connsiteX17" fmla="*/ 8813332 w 12192000"/>
              <a:gd name="connsiteY17" fmla="*/ 484217 h 1445191"/>
              <a:gd name="connsiteX18" fmla="*/ 8909108 w 12192000"/>
              <a:gd name="connsiteY18" fmla="*/ 615575 h 1445191"/>
              <a:gd name="connsiteX19" fmla="*/ 8910704 w 12192000"/>
              <a:gd name="connsiteY19" fmla="*/ 612634 h 1445191"/>
              <a:gd name="connsiteX20" fmla="*/ 9541702 w 12192000"/>
              <a:gd name="connsiteY20" fmla="*/ 277136 h 1445191"/>
              <a:gd name="connsiteX21" fmla="*/ 9967160 w 12192000"/>
              <a:gd name="connsiteY21" fmla="*/ 407095 h 1445191"/>
              <a:gd name="connsiteX22" fmla="*/ 9976306 w 12192000"/>
              <a:gd name="connsiteY22" fmla="*/ 414641 h 1445191"/>
              <a:gd name="connsiteX23" fmla="*/ 10019263 w 12192000"/>
              <a:gd name="connsiteY23" fmla="*/ 335498 h 1445191"/>
              <a:gd name="connsiteX24" fmla="*/ 10650261 w 12192000"/>
              <a:gd name="connsiteY24" fmla="*/ 0 h 1445191"/>
              <a:gd name="connsiteX25" fmla="*/ 11281259 w 12192000"/>
              <a:gd name="connsiteY25" fmla="*/ 335498 h 1445191"/>
              <a:gd name="connsiteX26" fmla="*/ 11306422 w 12192000"/>
              <a:gd name="connsiteY26" fmla="*/ 381858 h 1445191"/>
              <a:gd name="connsiteX27" fmla="*/ 11321378 w 12192000"/>
              <a:gd name="connsiteY27" fmla="*/ 369518 h 1445191"/>
              <a:gd name="connsiteX28" fmla="*/ 11746836 w 12192000"/>
              <a:gd name="connsiteY28" fmla="*/ 239559 h 1445191"/>
              <a:gd name="connsiteX29" fmla="*/ 12172294 w 12192000"/>
              <a:gd name="connsiteY29" fmla="*/ 369518 h 1445191"/>
              <a:gd name="connsiteX30" fmla="*/ 12192000 w 12192000"/>
              <a:gd name="connsiteY30" fmla="*/ 385777 h 1445191"/>
              <a:gd name="connsiteX31" fmla="*/ 12192000 w 12192000"/>
              <a:gd name="connsiteY31" fmla="*/ 1445191 h 1445191"/>
              <a:gd name="connsiteX32" fmla="*/ 0 w 12192000"/>
              <a:gd name="connsiteY32" fmla="*/ 1445191 h 1445191"/>
              <a:gd name="connsiteX33" fmla="*/ 0 w 12192000"/>
              <a:gd name="connsiteY33" fmla="*/ 52120 h 1445191"/>
              <a:gd name="connsiteX34" fmla="*/ 68550 w 12192000"/>
              <a:gd name="connsiteY34" fmla="*/ 79738 h 1445191"/>
              <a:gd name="connsiteX35" fmla="*/ 247175 w 12192000"/>
              <a:gd name="connsiteY35" fmla="*/ 184935 h 1445191"/>
              <a:gd name="connsiteX36" fmla="*/ 338186 w 12192000"/>
              <a:gd name="connsiteY36" fmla="*/ 253847 h 1445191"/>
              <a:gd name="connsiteX37" fmla="*/ 338943 w 12192000"/>
              <a:gd name="connsiteY37" fmla="*/ 253387 h 1445191"/>
              <a:gd name="connsiteX38" fmla="*/ 801669 w 12192000"/>
              <a:gd name="connsiteY38" fmla="*/ 136221 h 1445191"/>
              <a:gd name="connsiteX39" fmla="*/ 1631894 w 12192000"/>
              <a:gd name="connsiteY39" fmla="*/ 603610 h 1445191"/>
              <a:gd name="connsiteX40" fmla="*/ 1638578 w 12192000"/>
              <a:gd name="connsiteY40" fmla="*/ 617070 h 1445191"/>
              <a:gd name="connsiteX41" fmla="*/ 1711200 w 12192000"/>
              <a:gd name="connsiteY41" fmla="*/ 529051 h 1445191"/>
              <a:gd name="connsiteX42" fmla="*/ 2289136 w 12192000"/>
              <a:gd name="connsiteY42" fmla="*/ 289663 h 1445191"/>
              <a:gd name="connsiteX43" fmla="*/ 2695964 w 12192000"/>
              <a:gd name="connsiteY43" fmla="*/ 397949 h 1445191"/>
              <a:gd name="connsiteX44" fmla="*/ 2722727 w 12192000"/>
              <a:gd name="connsiteY44" fmla="*/ 416495 h 1445191"/>
              <a:gd name="connsiteX45" fmla="*/ 2766691 w 12192000"/>
              <a:gd name="connsiteY45" fmla="*/ 335498 h 1445191"/>
              <a:gd name="connsiteX46" fmla="*/ 3397688 w 12192000"/>
              <a:gd name="connsiteY46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192000" h="1445191">
                <a:moveTo>
                  <a:pt x="3397688" y="0"/>
                </a:moveTo>
                <a:cubicBezTo>
                  <a:pt x="3660354" y="0"/>
                  <a:pt x="3891936" y="133083"/>
                  <a:pt x="4028686" y="335498"/>
                </a:cubicBezTo>
                <a:lnTo>
                  <a:pt x="4064859" y="402142"/>
                </a:lnTo>
                <a:lnTo>
                  <a:pt x="4184991" y="336937"/>
                </a:lnTo>
                <a:cubicBezTo>
                  <a:pt x="4276031" y="298430"/>
                  <a:pt x="4376124" y="277137"/>
                  <a:pt x="4481190" y="277137"/>
                </a:cubicBezTo>
                <a:cubicBezTo>
                  <a:pt x="4743855" y="277137"/>
                  <a:pt x="4975438" y="410220"/>
                  <a:pt x="5112188" y="612635"/>
                </a:cubicBezTo>
                <a:lnTo>
                  <a:pt x="5112268" y="612785"/>
                </a:lnTo>
                <a:lnTo>
                  <a:pt x="5138627" y="564223"/>
                </a:lnTo>
                <a:cubicBezTo>
                  <a:pt x="5313082" y="305997"/>
                  <a:pt x="5608515" y="136221"/>
                  <a:pt x="5943603" y="136221"/>
                </a:cubicBezTo>
                <a:cubicBezTo>
                  <a:pt x="6111145" y="136221"/>
                  <a:pt x="6268776" y="178665"/>
                  <a:pt x="6406326" y="253387"/>
                </a:cubicBezTo>
                <a:lnTo>
                  <a:pt x="6446733" y="277935"/>
                </a:lnTo>
                <a:lnTo>
                  <a:pt x="6492158" y="222879"/>
                </a:lnTo>
                <a:cubicBezTo>
                  <a:pt x="6629864" y="85173"/>
                  <a:pt x="6820104" y="0"/>
                  <a:pt x="7030236" y="0"/>
                </a:cubicBezTo>
                <a:cubicBezTo>
                  <a:pt x="7240368" y="0"/>
                  <a:pt x="7430608" y="85173"/>
                  <a:pt x="7568314" y="222879"/>
                </a:cubicBezTo>
                <a:lnTo>
                  <a:pt x="7608074" y="271069"/>
                </a:lnTo>
                <a:lnTo>
                  <a:pt x="7616564" y="265911"/>
                </a:lnTo>
                <a:cubicBezTo>
                  <a:pt x="7754115" y="191189"/>
                  <a:pt x="7911746" y="148745"/>
                  <a:pt x="8079289" y="148745"/>
                </a:cubicBezTo>
                <a:cubicBezTo>
                  <a:pt x="8372490" y="148745"/>
                  <a:pt x="8635332" y="278730"/>
                  <a:pt x="8813332" y="484217"/>
                </a:cubicBezTo>
                <a:lnTo>
                  <a:pt x="8909108" y="615575"/>
                </a:lnTo>
                <a:lnTo>
                  <a:pt x="8910704" y="612634"/>
                </a:lnTo>
                <a:cubicBezTo>
                  <a:pt x="9047454" y="410219"/>
                  <a:pt x="9279036" y="277136"/>
                  <a:pt x="9541702" y="277136"/>
                </a:cubicBezTo>
                <a:cubicBezTo>
                  <a:pt x="9699301" y="277136"/>
                  <a:pt x="9845711" y="325046"/>
                  <a:pt x="9967160" y="407095"/>
                </a:cubicBezTo>
                <a:lnTo>
                  <a:pt x="9976306" y="414641"/>
                </a:lnTo>
                <a:lnTo>
                  <a:pt x="10019263" y="335498"/>
                </a:lnTo>
                <a:cubicBezTo>
                  <a:pt x="10156013" y="133083"/>
                  <a:pt x="10387595" y="0"/>
                  <a:pt x="10650261" y="0"/>
                </a:cubicBezTo>
                <a:cubicBezTo>
                  <a:pt x="10912927" y="0"/>
                  <a:pt x="11144509" y="133083"/>
                  <a:pt x="11281259" y="335498"/>
                </a:cubicBezTo>
                <a:lnTo>
                  <a:pt x="11306422" y="381858"/>
                </a:lnTo>
                <a:lnTo>
                  <a:pt x="11321378" y="369518"/>
                </a:lnTo>
                <a:cubicBezTo>
                  <a:pt x="11442827" y="287469"/>
                  <a:pt x="11589237" y="239559"/>
                  <a:pt x="11746836" y="239559"/>
                </a:cubicBezTo>
                <a:cubicBezTo>
                  <a:pt x="11904435" y="239559"/>
                  <a:pt x="12050845" y="287469"/>
                  <a:pt x="12172294" y="369518"/>
                </a:cubicBezTo>
                <a:lnTo>
                  <a:pt x="12192000" y="385777"/>
                </a:lnTo>
                <a:lnTo>
                  <a:pt x="12192000" y="1445191"/>
                </a:lnTo>
                <a:lnTo>
                  <a:pt x="0" y="1445191"/>
                </a:lnTo>
                <a:lnTo>
                  <a:pt x="0" y="52120"/>
                </a:lnTo>
                <a:lnTo>
                  <a:pt x="68550" y="79738"/>
                </a:lnTo>
                <a:cubicBezTo>
                  <a:pt x="130842" y="110458"/>
                  <a:pt x="190524" y="145664"/>
                  <a:pt x="247175" y="184935"/>
                </a:cubicBezTo>
                <a:lnTo>
                  <a:pt x="338186" y="253847"/>
                </a:lnTo>
                <a:lnTo>
                  <a:pt x="338943" y="253387"/>
                </a:lnTo>
                <a:cubicBezTo>
                  <a:pt x="476494" y="178665"/>
                  <a:pt x="634125" y="136221"/>
                  <a:pt x="801669" y="136221"/>
                </a:cubicBezTo>
                <a:cubicBezTo>
                  <a:pt x="1153510" y="136221"/>
                  <a:pt x="1461634" y="323399"/>
                  <a:pt x="1631894" y="603610"/>
                </a:cubicBezTo>
                <a:lnTo>
                  <a:pt x="1638578" y="617070"/>
                </a:lnTo>
                <a:lnTo>
                  <a:pt x="1711200" y="529051"/>
                </a:lnTo>
                <a:cubicBezTo>
                  <a:pt x="1859106" y="381145"/>
                  <a:pt x="2063437" y="289663"/>
                  <a:pt x="2289136" y="289663"/>
                </a:cubicBezTo>
                <a:cubicBezTo>
                  <a:pt x="2437250" y="289663"/>
                  <a:pt x="2576162" y="329061"/>
                  <a:pt x="2695964" y="397949"/>
                </a:cubicBezTo>
                <a:lnTo>
                  <a:pt x="2722727" y="416495"/>
                </a:lnTo>
                <a:lnTo>
                  <a:pt x="2766691" y="335498"/>
                </a:lnTo>
                <a:cubicBezTo>
                  <a:pt x="2903440" y="133083"/>
                  <a:pt x="3135023" y="0"/>
                  <a:pt x="3397688" y="0"/>
                </a:cubicBezTo>
                <a:close/>
              </a:path>
            </a:pathLst>
          </a:custGeom>
          <a:gradFill>
            <a:gsLst>
              <a:gs pos="0">
                <a:srgbClr val="E9F4FA"/>
              </a:gs>
              <a:gs pos="100000">
                <a:srgbClr val="D7E3E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35"/>
          <p:cNvSpPr/>
          <p:nvPr/>
        </p:nvSpPr>
        <p:spPr>
          <a:xfrm>
            <a:off x="1" y="5724661"/>
            <a:ext cx="12191999" cy="1133339"/>
          </a:xfrm>
          <a:custGeom>
            <a:avLst/>
            <a:gdLst>
              <a:gd name="connsiteX0" fmla="*/ 4324187 w 12191999"/>
              <a:gd name="connsiteY0" fmla="*/ 0 h 1133339"/>
              <a:gd name="connsiteX1" fmla="*/ 4828786 w 12191999"/>
              <a:gd name="connsiteY1" fmla="*/ 268294 h 1133339"/>
              <a:gd name="connsiteX2" fmla="*/ 4852161 w 12191999"/>
              <a:gd name="connsiteY2" fmla="*/ 311359 h 1133339"/>
              <a:gd name="connsiteX3" fmla="*/ 4874652 w 12191999"/>
              <a:gd name="connsiteY3" fmla="*/ 309092 h 1133339"/>
              <a:gd name="connsiteX4" fmla="*/ 5307165 w 12191999"/>
              <a:gd name="connsiteY4" fmla="*/ 539058 h 1133339"/>
              <a:gd name="connsiteX5" fmla="*/ 5334082 w 12191999"/>
              <a:gd name="connsiteY5" fmla="*/ 588645 h 1133339"/>
              <a:gd name="connsiteX6" fmla="*/ 5405825 w 12191999"/>
              <a:gd name="connsiteY6" fmla="*/ 549703 h 1133339"/>
              <a:gd name="connsiteX7" fmla="*/ 5608854 w 12191999"/>
              <a:gd name="connsiteY7" fmla="*/ 508714 h 1133339"/>
              <a:gd name="connsiteX8" fmla="*/ 5653102 w 12191999"/>
              <a:gd name="connsiteY8" fmla="*/ 512618 h 1133339"/>
              <a:gd name="connsiteX9" fmla="*/ 5684350 w 12191999"/>
              <a:gd name="connsiteY9" fmla="*/ 474742 h 1133339"/>
              <a:gd name="connsiteX10" fmla="*/ 6053173 w 12191999"/>
              <a:gd name="connsiteY10" fmla="*/ 321971 h 1133339"/>
              <a:gd name="connsiteX11" fmla="*/ 6256201 w 12191999"/>
              <a:gd name="connsiteY11" fmla="*/ 362960 h 1133339"/>
              <a:gd name="connsiteX12" fmla="*/ 6335091 w 12191999"/>
              <a:gd name="connsiteY12" fmla="*/ 405780 h 1133339"/>
              <a:gd name="connsiteX13" fmla="*/ 6344312 w 12191999"/>
              <a:gd name="connsiteY13" fmla="*/ 398172 h 1133339"/>
              <a:gd name="connsiteX14" fmla="*/ 6635938 w 12191999"/>
              <a:gd name="connsiteY14" fmla="*/ 309092 h 1133339"/>
              <a:gd name="connsiteX15" fmla="*/ 7004761 w 12191999"/>
              <a:gd name="connsiteY15" fmla="*/ 461863 h 1133339"/>
              <a:gd name="connsiteX16" fmla="*/ 7041595 w 12191999"/>
              <a:gd name="connsiteY16" fmla="*/ 506507 h 1133339"/>
              <a:gd name="connsiteX17" fmla="*/ 7048024 w 12191999"/>
              <a:gd name="connsiteY17" fmla="*/ 501203 h 1133339"/>
              <a:gd name="connsiteX18" fmla="*/ 7339652 w 12191999"/>
              <a:gd name="connsiteY18" fmla="*/ 412123 h 1133339"/>
              <a:gd name="connsiteX19" fmla="*/ 7820257 w 12191999"/>
              <a:gd name="connsiteY19" fmla="*/ 730689 h 1133339"/>
              <a:gd name="connsiteX20" fmla="*/ 7823882 w 12191999"/>
              <a:gd name="connsiteY20" fmla="*/ 742369 h 1133339"/>
              <a:gd name="connsiteX21" fmla="*/ 7829379 w 12191999"/>
              <a:gd name="connsiteY21" fmla="*/ 732242 h 1133339"/>
              <a:gd name="connsiteX22" fmla="*/ 8261893 w 12191999"/>
              <a:gd name="connsiteY22" fmla="*/ 502276 h 1133339"/>
              <a:gd name="connsiteX23" fmla="*/ 8441234 w 12191999"/>
              <a:gd name="connsiteY23" fmla="*/ 533926 h 1133339"/>
              <a:gd name="connsiteX24" fmla="*/ 8512634 w 12191999"/>
              <a:gd name="connsiteY24" fmla="*/ 567236 h 1133339"/>
              <a:gd name="connsiteX25" fmla="*/ 8534598 w 12191999"/>
              <a:gd name="connsiteY25" fmla="*/ 526771 h 1133339"/>
              <a:gd name="connsiteX26" fmla="*/ 8840079 w 12191999"/>
              <a:gd name="connsiteY26" fmla="*/ 364348 h 1133339"/>
              <a:gd name="connsiteX27" fmla="*/ 9145560 w 12191999"/>
              <a:gd name="connsiteY27" fmla="*/ 526771 h 1133339"/>
              <a:gd name="connsiteX28" fmla="*/ 9164773 w 12191999"/>
              <a:gd name="connsiteY28" fmla="*/ 562169 h 1133339"/>
              <a:gd name="connsiteX29" fmla="*/ 9187740 w 12191999"/>
              <a:gd name="connsiteY29" fmla="*/ 549703 h 1133339"/>
              <a:gd name="connsiteX30" fmla="*/ 9390768 w 12191999"/>
              <a:gd name="connsiteY30" fmla="*/ 508714 h 1133339"/>
              <a:gd name="connsiteX31" fmla="*/ 9836849 w 12191999"/>
              <a:gd name="connsiteY31" fmla="*/ 759843 h 1133339"/>
              <a:gd name="connsiteX32" fmla="*/ 9846695 w 12191999"/>
              <a:gd name="connsiteY32" fmla="*/ 779672 h 1133339"/>
              <a:gd name="connsiteX33" fmla="*/ 9859902 w 12191999"/>
              <a:gd name="connsiteY33" fmla="*/ 737128 h 1133339"/>
              <a:gd name="connsiteX34" fmla="*/ 10340506 w 12191999"/>
              <a:gd name="connsiteY34" fmla="*/ 418562 h 1133339"/>
              <a:gd name="connsiteX35" fmla="*/ 10543534 w 12191999"/>
              <a:gd name="connsiteY35" fmla="*/ 459551 h 1133339"/>
              <a:gd name="connsiteX36" fmla="*/ 10626367 w 12191999"/>
              <a:gd name="connsiteY36" fmla="*/ 504512 h 1133339"/>
              <a:gd name="connsiteX37" fmla="*/ 10672181 w 12191999"/>
              <a:gd name="connsiteY37" fmla="*/ 448985 h 1133339"/>
              <a:gd name="connsiteX38" fmla="*/ 11041003 w 12191999"/>
              <a:gd name="connsiteY38" fmla="*/ 296214 h 1133339"/>
              <a:gd name="connsiteX39" fmla="*/ 11332631 w 12191999"/>
              <a:gd name="connsiteY39" fmla="*/ 385294 h 1133339"/>
              <a:gd name="connsiteX40" fmla="*/ 11371408 w 12191999"/>
              <a:gd name="connsiteY40" fmla="*/ 417288 h 1133339"/>
              <a:gd name="connsiteX41" fmla="*/ 11406247 w 12191999"/>
              <a:gd name="connsiteY41" fmla="*/ 398377 h 1133339"/>
              <a:gd name="connsiteX42" fmla="*/ 11609275 w 12191999"/>
              <a:gd name="connsiteY42" fmla="*/ 357388 h 1133339"/>
              <a:gd name="connsiteX43" fmla="*/ 12089879 w 12191999"/>
              <a:gd name="connsiteY43" fmla="*/ 675954 h 1133339"/>
              <a:gd name="connsiteX44" fmla="*/ 12109865 w 12191999"/>
              <a:gd name="connsiteY44" fmla="*/ 740336 h 1133339"/>
              <a:gd name="connsiteX45" fmla="*/ 12187741 w 12191999"/>
              <a:gd name="connsiteY45" fmla="*/ 732486 h 1133339"/>
              <a:gd name="connsiteX46" fmla="*/ 12191999 w 12191999"/>
              <a:gd name="connsiteY46" fmla="*/ 732755 h 1133339"/>
              <a:gd name="connsiteX47" fmla="*/ 12191999 w 12191999"/>
              <a:gd name="connsiteY47" fmla="*/ 1133339 h 1133339"/>
              <a:gd name="connsiteX48" fmla="*/ 0 w 12191999"/>
              <a:gd name="connsiteY48" fmla="*/ 1133339 h 1133339"/>
              <a:gd name="connsiteX49" fmla="*/ 0 w 12191999"/>
              <a:gd name="connsiteY49" fmla="*/ 662259 h 1133339"/>
              <a:gd name="connsiteX50" fmla="*/ 35270 w 12191999"/>
              <a:gd name="connsiteY50" fmla="*/ 627821 h 1133339"/>
              <a:gd name="connsiteX51" fmla="*/ 367052 w 12191999"/>
              <a:gd name="connsiteY51" fmla="*/ 508714 h 1133339"/>
              <a:gd name="connsiteX52" fmla="*/ 761454 w 12191999"/>
              <a:gd name="connsiteY52" fmla="*/ 688964 h 1133339"/>
              <a:gd name="connsiteX53" fmla="*/ 765322 w 12191999"/>
              <a:gd name="connsiteY53" fmla="*/ 694269 h 1133339"/>
              <a:gd name="connsiteX54" fmla="*/ 779363 w 12191999"/>
              <a:gd name="connsiteY54" fmla="*/ 668401 h 1133339"/>
              <a:gd name="connsiteX55" fmla="*/ 1249255 w 12191999"/>
              <a:gd name="connsiteY55" fmla="*/ 418562 h 1133339"/>
              <a:gd name="connsiteX56" fmla="*/ 1469828 w 12191999"/>
              <a:gd name="connsiteY56" fmla="*/ 463094 h 1133339"/>
              <a:gd name="connsiteX57" fmla="*/ 1529039 w 12191999"/>
              <a:gd name="connsiteY57" fmla="*/ 495232 h 1133339"/>
              <a:gd name="connsiteX58" fmla="*/ 1556571 w 12191999"/>
              <a:gd name="connsiteY58" fmla="*/ 461863 h 1133339"/>
              <a:gd name="connsiteX59" fmla="*/ 1925393 w 12191999"/>
              <a:gd name="connsiteY59" fmla="*/ 309092 h 1133339"/>
              <a:gd name="connsiteX60" fmla="*/ 2128421 w 12191999"/>
              <a:gd name="connsiteY60" fmla="*/ 350081 h 1133339"/>
              <a:gd name="connsiteX61" fmla="*/ 2211864 w 12191999"/>
              <a:gd name="connsiteY61" fmla="*/ 395372 h 1133339"/>
              <a:gd name="connsiteX62" fmla="*/ 2265051 w 12191999"/>
              <a:gd name="connsiteY62" fmla="*/ 366503 h 1133339"/>
              <a:gd name="connsiteX63" fmla="*/ 2485624 w 12191999"/>
              <a:gd name="connsiteY63" fmla="*/ 321971 h 1133339"/>
              <a:gd name="connsiteX64" fmla="*/ 3007763 w 12191999"/>
              <a:gd name="connsiteY64" fmla="*/ 668067 h 1133339"/>
              <a:gd name="connsiteX65" fmla="*/ 3028976 w 12191999"/>
              <a:gd name="connsiteY65" fmla="*/ 736404 h 1133339"/>
              <a:gd name="connsiteX66" fmla="*/ 3043766 w 12191999"/>
              <a:gd name="connsiteY66" fmla="*/ 731813 h 1133339"/>
              <a:gd name="connsiteX67" fmla="*/ 3148886 w 12191999"/>
              <a:gd name="connsiteY67" fmla="*/ 721216 h 1133339"/>
              <a:gd name="connsiteX68" fmla="*/ 3166919 w 12191999"/>
              <a:gd name="connsiteY68" fmla="*/ 722353 h 1133339"/>
              <a:gd name="connsiteX69" fmla="*/ 3196314 w 12191999"/>
              <a:gd name="connsiteY69" fmla="*/ 627658 h 1133339"/>
              <a:gd name="connsiteX70" fmla="*/ 3676918 w 12191999"/>
              <a:gd name="connsiteY70" fmla="*/ 309092 h 1133339"/>
              <a:gd name="connsiteX71" fmla="*/ 3782038 w 12191999"/>
              <a:gd name="connsiteY71" fmla="*/ 319689 h 1133339"/>
              <a:gd name="connsiteX72" fmla="*/ 3790298 w 12191999"/>
              <a:gd name="connsiteY72" fmla="*/ 322253 h 1133339"/>
              <a:gd name="connsiteX73" fmla="*/ 3819586 w 12191999"/>
              <a:gd name="connsiteY73" fmla="*/ 268294 h 1133339"/>
              <a:gd name="connsiteX74" fmla="*/ 4324187 w 12191999"/>
              <a:gd name="connsiteY74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191999" h="1133339">
                <a:moveTo>
                  <a:pt x="4324187" y="0"/>
                </a:moveTo>
                <a:cubicBezTo>
                  <a:pt x="4534237" y="0"/>
                  <a:pt x="4719430" y="106424"/>
                  <a:pt x="4828786" y="268294"/>
                </a:cubicBezTo>
                <a:lnTo>
                  <a:pt x="4852161" y="311359"/>
                </a:lnTo>
                <a:lnTo>
                  <a:pt x="4874652" y="309092"/>
                </a:lnTo>
                <a:cubicBezTo>
                  <a:pt x="5054694" y="309092"/>
                  <a:pt x="5213432" y="400313"/>
                  <a:pt x="5307165" y="539058"/>
                </a:cubicBezTo>
                <a:lnTo>
                  <a:pt x="5334082" y="588645"/>
                </a:lnTo>
                <a:lnTo>
                  <a:pt x="5405825" y="549703"/>
                </a:lnTo>
                <a:cubicBezTo>
                  <a:pt x="5468228" y="523309"/>
                  <a:pt x="5536836" y="508714"/>
                  <a:pt x="5608854" y="508714"/>
                </a:cubicBezTo>
                <a:lnTo>
                  <a:pt x="5653102" y="512618"/>
                </a:lnTo>
                <a:lnTo>
                  <a:pt x="5684350" y="474742"/>
                </a:lnTo>
                <a:cubicBezTo>
                  <a:pt x="5778740" y="380352"/>
                  <a:pt x="5909139" y="321971"/>
                  <a:pt x="6053173" y="321971"/>
                </a:cubicBezTo>
                <a:cubicBezTo>
                  <a:pt x="6125190" y="321971"/>
                  <a:pt x="6193799" y="336566"/>
                  <a:pt x="6256201" y="362960"/>
                </a:cubicBezTo>
                <a:lnTo>
                  <a:pt x="6335091" y="405780"/>
                </a:lnTo>
                <a:lnTo>
                  <a:pt x="6344312" y="398172"/>
                </a:lnTo>
                <a:cubicBezTo>
                  <a:pt x="6427558" y="341931"/>
                  <a:pt x="6527914" y="309092"/>
                  <a:pt x="6635938" y="309092"/>
                </a:cubicBezTo>
                <a:cubicBezTo>
                  <a:pt x="6779972" y="309092"/>
                  <a:pt x="6910371" y="367473"/>
                  <a:pt x="7004761" y="461863"/>
                </a:cubicBezTo>
                <a:lnTo>
                  <a:pt x="7041595" y="506507"/>
                </a:lnTo>
                <a:lnTo>
                  <a:pt x="7048024" y="501203"/>
                </a:lnTo>
                <a:cubicBezTo>
                  <a:pt x="7131271" y="444962"/>
                  <a:pt x="7231627" y="412123"/>
                  <a:pt x="7339652" y="412123"/>
                </a:cubicBezTo>
                <a:cubicBezTo>
                  <a:pt x="7555703" y="412123"/>
                  <a:pt x="7741074" y="543481"/>
                  <a:pt x="7820257" y="730689"/>
                </a:cubicBezTo>
                <a:lnTo>
                  <a:pt x="7823882" y="742369"/>
                </a:lnTo>
                <a:lnTo>
                  <a:pt x="7829379" y="732242"/>
                </a:lnTo>
                <a:cubicBezTo>
                  <a:pt x="7923114" y="593497"/>
                  <a:pt x="8081851" y="502276"/>
                  <a:pt x="8261893" y="502276"/>
                </a:cubicBezTo>
                <a:cubicBezTo>
                  <a:pt x="8324908" y="502276"/>
                  <a:pt x="8385313" y="513450"/>
                  <a:pt x="8441234" y="533926"/>
                </a:cubicBezTo>
                <a:lnTo>
                  <a:pt x="8512634" y="567236"/>
                </a:lnTo>
                <a:lnTo>
                  <a:pt x="8534598" y="526771"/>
                </a:lnTo>
                <a:cubicBezTo>
                  <a:pt x="8600802" y="428776"/>
                  <a:pt x="8712916" y="364348"/>
                  <a:pt x="8840079" y="364348"/>
                </a:cubicBezTo>
                <a:cubicBezTo>
                  <a:pt x="8967241" y="364348"/>
                  <a:pt x="9079356" y="428776"/>
                  <a:pt x="9145560" y="526771"/>
                </a:cubicBezTo>
                <a:lnTo>
                  <a:pt x="9164773" y="562169"/>
                </a:lnTo>
                <a:lnTo>
                  <a:pt x="9187740" y="549703"/>
                </a:lnTo>
                <a:cubicBezTo>
                  <a:pt x="9250143" y="523309"/>
                  <a:pt x="9318751" y="508714"/>
                  <a:pt x="9390768" y="508714"/>
                </a:cubicBezTo>
                <a:cubicBezTo>
                  <a:pt x="9579813" y="508714"/>
                  <a:pt x="9745368" y="609285"/>
                  <a:pt x="9836849" y="759843"/>
                </a:cubicBezTo>
                <a:lnTo>
                  <a:pt x="9846695" y="779672"/>
                </a:lnTo>
                <a:lnTo>
                  <a:pt x="9859902" y="737128"/>
                </a:lnTo>
                <a:cubicBezTo>
                  <a:pt x="9939084" y="549920"/>
                  <a:pt x="10124455" y="418562"/>
                  <a:pt x="10340506" y="418562"/>
                </a:cubicBezTo>
                <a:cubicBezTo>
                  <a:pt x="10412523" y="418562"/>
                  <a:pt x="10481131" y="433157"/>
                  <a:pt x="10543534" y="459551"/>
                </a:cubicBezTo>
                <a:lnTo>
                  <a:pt x="10626367" y="504512"/>
                </a:lnTo>
                <a:lnTo>
                  <a:pt x="10672181" y="448985"/>
                </a:lnTo>
                <a:cubicBezTo>
                  <a:pt x="10766571" y="354595"/>
                  <a:pt x="10896969" y="296214"/>
                  <a:pt x="11041003" y="296214"/>
                </a:cubicBezTo>
                <a:cubicBezTo>
                  <a:pt x="11149029" y="296214"/>
                  <a:pt x="11249384" y="329053"/>
                  <a:pt x="11332631" y="385294"/>
                </a:cubicBezTo>
                <a:lnTo>
                  <a:pt x="11371408" y="417288"/>
                </a:lnTo>
                <a:lnTo>
                  <a:pt x="11406247" y="398377"/>
                </a:lnTo>
                <a:cubicBezTo>
                  <a:pt x="11468650" y="371983"/>
                  <a:pt x="11537258" y="357388"/>
                  <a:pt x="11609275" y="357388"/>
                </a:cubicBezTo>
                <a:cubicBezTo>
                  <a:pt x="11825326" y="357388"/>
                  <a:pt x="12010697" y="488746"/>
                  <a:pt x="12089879" y="675954"/>
                </a:cubicBezTo>
                <a:lnTo>
                  <a:pt x="12109865" y="740336"/>
                </a:lnTo>
                <a:lnTo>
                  <a:pt x="12187741" y="732486"/>
                </a:lnTo>
                <a:lnTo>
                  <a:pt x="12191999" y="732755"/>
                </a:lnTo>
                <a:lnTo>
                  <a:pt x="12191999" y="1133339"/>
                </a:lnTo>
                <a:lnTo>
                  <a:pt x="0" y="1133339"/>
                </a:lnTo>
                <a:lnTo>
                  <a:pt x="0" y="662259"/>
                </a:lnTo>
                <a:lnTo>
                  <a:pt x="35270" y="627821"/>
                </a:lnTo>
                <a:cubicBezTo>
                  <a:pt x="125433" y="553412"/>
                  <a:pt x="241023" y="508714"/>
                  <a:pt x="367052" y="508714"/>
                </a:cubicBezTo>
                <a:cubicBezTo>
                  <a:pt x="524589" y="508714"/>
                  <a:pt x="665814" y="578555"/>
                  <a:pt x="761454" y="688964"/>
                </a:cubicBezTo>
                <a:lnTo>
                  <a:pt x="765322" y="694269"/>
                </a:lnTo>
                <a:lnTo>
                  <a:pt x="779363" y="668401"/>
                </a:lnTo>
                <a:cubicBezTo>
                  <a:pt x="881198" y="517666"/>
                  <a:pt x="1053653" y="418562"/>
                  <a:pt x="1249255" y="418562"/>
                </a:cubicBezTo>
                <a:cubicBezTo>
                  <a:pt x="1327495" y="418562"/>
                  <a:pt x="1402032" y="434418"/>
                  <a:pt x="1469828" y="463094"/>
                </a:cubicBezTo>
                <a:lnTo>
                  <a:pt x="1529039" y="495232"/>
                </a:lnTo>
                <a:lnTo>
                  <a:pt x="1556571" y="461863"/>
                </a:lnTo>
                <a:cubicBezTo>
                  <a:pt x="1650961" y="367473"/>
                  <a:pt x="1781359" y="309092"/>
                  <a:pt x="1925393" y="309092"/>
                </a:cubicBezTo>
                <a:cubicBezTo>
                  <a:pt x="1997410" y="309092"/>
                  <a:pt x="2066018" y="323687"/>
                  <a:pt x="2128421" y="350081"/>
                </a:cubicBezTo>
                <a:lnTo>
                  <a:pt x="2211864" y="395372"/>
                </a:lnTo>
                <a:lnTo>
                  <a:pt x="2265051" y="366503"/>
                </a:lnTo>
                <a:cubicBezTo>
                  <a:pt x="2332847" y="337827"/>
                  <a:pt x="2407384" y="321971"/>
                  <a:pt x="2485624" y="321971"/>
                </a:cubicBezTo>
                <a:cubicBezTo>
                  <a:pt x="2720347" y="321971"/>
                  <a:pt x="2921738" y="464681"/>
                  <a:pt x="3007763" y="668067"/>
                </a:cubicBezTo>
                <a:lnTo>
                  <a:pt x="3028976" y="736404"/>
                </a:lnTo>
                <a:lnTo>
                  <a:pt x="3043766" y="731813"/>
                </a:lnTo>
                <a:cubicBezTo>
                  <a:pt x="3077721" y="724865"/>
                  <a:pt x="3112877" y="721216"/>
                  <a:pt x="3148886" y="721216"/>
                </a:cubicBezTo>
                <a:lnTo>
                  <a:pt x="3166919" y="722353"/>
                </a:lnTo>
                <a:lnTo>
                  <a:pt x="3196314" y="627658"/>
                </a:lnTo>
                <a:cubicBezTo>
                  <a:pt x="3275496" y="440450"/>
                  <a:pt x="3460867" y="309092"/>
                  <a:pt x="3676918" y="309092"/>
                </a:cubicBezTo>
                <a:cubicBezTo>
                  <a:pt x="3712927" y="309092"/>
                  <a:pt x="3748083" y="312741"/>
                  <a:pt x="3782038" y="319689"/>
                </a:cubicBezTo>
                <a:lnTo>
                  <a:pt x="3790298" y="322253"/>
                </a:lnTo>
                <a:lnTo>
                  <a:pt x="3819586" y="268294"/>
                </a:lnTo>
                <a:cubicBezTo>
                  <a:pt x="3928943" y="106424"/>
                  <a:pt x="4114136" y="0"/>
                  <a:pt x="43241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37"/>
          <p:cNvSpPr txBox="1"/>
          <p:nvPr/>
        </p:nvSpPr>
        <p:spPr>
          <a:xfrm>
            <a:off x="3297194" y="285503"/>
            <a:ext cx="4809330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TW" altLang="en-US" sz="7200" b="1" dirty="0" smtClean="0">
                <a:solidFill>
                  <a:schemeClr val="bg1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  <a:cs typeface="Segoe UI Light" panose="020B0502040204020203" pitchFamily="34" charset="0"/>
              </a:rPr>
              <a:t>感恩與祝福</a:t>
            </a:r>
            <a:endParaRPr lang="en-US" altLang="zh-CN" sz="7200" b="1" dirty="0" smtClean="0">
              <a:solidFill>
                <a:schemeClr val="bg1"/>
              </a:solidFill>
              <a:latin typeface="華康秀風體W3" panose="03000309000000000000" pitchFamily="65" charset="-120"/>
              <a:ea typeface="華康秀風體W3" panose="03000309000000000000" pitchFamily="65" charset="-120"/>
              <a:cs typeface="Segoe UI Light" panose="020B0502040204020203" pitchFamily="34" charset="0"/>
            </a:endParaRPr>
          </a:p>
        </p:txBody>
      </p:sp>
      <p:pic>
        <p:nvPicPr>
          <p:cNvPr id="9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520" y="1238250"/>
            <a:ext cx="7682885" cy="54314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039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171</Words>
  <Application>Microsoft Office PowerPoint</Application>
  <PresentationFormat>自訂</PresentationFormat>
  <Paragraphs>44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主题</vt:lpstr>
      <vt:lpstr>PowerPoint 簡報</vt:lpstr>
      <vt:lpstr>PowerPoint 簡報</vt:lpstr>
      <vt:lpstr>PowerPoint 簡報</vt:lpstr>
      <vt:lpstr>PowerPoint 簡報</vt:lpstr>
      <vt:lpstr>安單後 請先將除濕機水倒掉，電源關閉</vt:lpstr>
      <vt:lpstr>PowerPoint 簡報</vt:lpstr>
      <vt:lpstr>PowerPoint 簡報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戎錫琴</cp:lastModifiedBy>
  <cp:revision>136</cp:revision>
  <dcterms:created xsi:type="dcterms:W3CDTF">2015-05-12T15:24:33Z</dcterms:created>
  <dcterms:modified xsi:type="dcterms:W3CDTF">2019-04-18T11:15:38Z</dcterms:modified>
</cp:coreProperties>
</file>